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75" r:id="rId5"/>
    <p:sldId id="355" r:id="rId6"/>
    <p:sldId id="356" r:id="rId7"/>
    <p:sldId id="354" r:id="rId8"/>
    <p:sldId id="276" r:id="rId9"/>
    <p:sldId id="321" r:id="rId10"/>
    <p:sldId id="324" r:id="rId11"/>
    <p:sldId id="322" r:id="rId12"/>
    <p:sldId id="326" r:id="rId13"/>
    <p:sldId id="327" r:id="rId14"/>
    <p:sldId id="325" r:id="rId15"/>
    <p:sldId id="329" r:id="rId16"/>
    <p:sldId id="272" r:id="rId17"/>
    <p:sldId id="271" r:id="rId18"/>
    <p:sldId id="314" r:id="rId19"/>
    <p:sldId id="328" r:id="rId20"/>
    <p:sldId id="353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4" r:id="rId34"/>
    <p:sldId id="342" r:id="rId35"/>
    <p:sldId id="343" r:id="rId36"/>
    <p:sldId id="347" r:id="rId37"/>
    <p:sldId id="346" r:id="rId38"/>
    <p:sldId id="348" r:id="rId39"/>
    <p:sldId id="349" r:id="rId40"/>
    <p:sldId id="350" r:id="rId41"/>
    <p:sldId id="352" r:id="rId42"/>
    <p:sldId id="318" r:id="rId43"/>
    <p:sldId id="357" r:id="rId44"/>
    <p:sldId id="358" r:id="rId45"/>
    <p:sldId id="360" r:id="rId46"/>
    <p:sldId id="277" r:id="rId47"/>
    <p:sldId id="361" r:id="rId48"/>
    <p:sldId id="359" r:id="rId49"/>
  </p:sldIdLst>
  <p:sldSz cx="12192000" cy="6858000"/>
  <p:notesSz cx="6858000" cy="9144000"/>
  <p:embeddedFontLst>
    <p:embeddedFont>
      <p:font typeface="AppleSDGothicNeoR00" panose="020B0600000101010101" charset="-127"/>
      <p:regular r:id="rId51"/>
    </p:embeddedFont>
    <p:embeddedFont>
      <p:font typeface="AppleSDGothicNeoB00" panose="02000503000000000000" pitchFamily="2" charset="-127"/>
      <p:regular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83FF"/>
    <a:srgbClr val="5B8EFF"/>
    <a:srgbClr val="3F7AFF"/>
    <a:srgbClr val="0F92F5"/>
    <a:srgbClr val="8134FE"/>
    <a:srgbClr val="00CC66"/>
    <a:srgbClr val="9A5CFE"/>
    <a:srgbClr val="00E673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FC3CF4-3FC7-4372-A643-B85D4E75329F}" v="135" dt="2021-03-18T20:34:54.6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1" autoAdjust="0"/>
    <p:restoredTop sz="94660"/>
  </p:normalViewPr>
  <p:slideViewPr>
    <p:cSldViewPr snapToGrid="0">
      <p:cViewPr varScale="1">
        <p:scale>
          <a:sx n="79" d="100"/>
          <a:sy n="79" d="100"/>
        </p:scale>
        <p:origin x="88" y="19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o Gim" userId="36a24709-8544-4b6d-ad50-a31ace79e724" providerId="ADAL" clId="{35FC3CF4-3FC7-4372-A643-B85D4E75329F}"/>
    <pc:docChg chg="undo custSel addSld delSld modSld">
      <pc:chgData name="Jio Gim" userId="36a24709-8544-4b6d-ad50-a31ace79e724" providerId="ADAL" clId="{35FC3CF4-3FC7-4372-A643-B85D4E75329F}" dt="2021-03-18T20:36:08.020" v="2358" actId="14100"/>
      <pc:docMkLst>
        <pc:docMk/>
      </pc:docMkLst>
      <pc:sldChg chg="modSp mod">
        <pc:chgData name="Jio Gim" userId="36a24709-8544-4b6d-ad50-a31ace79e724" providerId="ADAL" clId="{35FC3CF4-3FC7-4372-A643-B85D4E75329F}" dt="2021-03-18T18:51:42.071" v="223" actId="20577"/>
        <pc:sldMkLst>
          <pc:docMk/>
          <pc:sldMk cId="736751238" sldId="256"/>
        </pc:sldMkLst>
        <pc:spChg chg="mod">
          <ac:chgData name="Jio Gim" userId="36a24709-8544-4b6d-ad50-a31ace79e724" providerId="ADAL" clId="{35FC3CF4-3FC7-4372-A643-B85D4E75329F}" dt="2021-03-18T18:51:42.071" v="223" actId="20577"/>
          <ac:spMkLst>
            <pc:docMk/>
            <pc:sldMk cId="736751238" sldId="256"/>
            <ac:spMk id="3" creationId="{B9A8956A-28D4-4A05-BD12-3D020FDC6CE0}"/>
          </ac:spMkLst>
        </pc:spChg>
      </pc:sldChg>
      <pc:sldChg chg="modSp mod">
        <pc:chgData name="Jio Gim" userId="36a24709-8544-4b6d-ad50-a31ace79e724" providerId="ADAL" clId="{35FC3CF4-3FC7-4372-A643-B85D4E75329F}" dt="2021-03-18T18:54:07.467" v="434" actId="20577"/>
        <pc:sldMkLst>
          <pc:docMk/>
          <pc:sldMk cId="269621353" sldId="257"/>
        </pc:sldMkLst>
        <pc:spChg chg="mod">
          <ac:chgData name="Jio Gim" userId="36a24709-8544-4b6d-ad50-a31ace79e724" providerId="ADAL" clId="{35FC3CF4-3FC7-4372-A643-B85D4E75329F}" dt="2021-03-18T18:54:07.467" v="434" actId="20577"/>
          <ac:spMkLst>
            <pc:docMk/>
            <pc:sldMk cId="269621353" sldId="257"/>
            <ac:spMk id="2" creationId="{1B4FA433-799B-4B83-9E66-09EC9AD4AB90}"/>
          </ac:spMkLst>
        </pc:spChg>
      </pc:sldChg>
      <pc:sldChg chg="modSp">
        <pc:chgData name="Jio Gim" userId="36a24709-8544-4b6d-ad50-a31ace79e724" providerId="ADAL" clId="{35FC3CF4-3FC7-4372-A643-B85D4E75329F}" dt="2021-03-18T20:34:54.697" v="2357" actId="20577"/>
        <pc:sldMkLst>
          <pc:docMk/>
          <pc:sldMk cId="519170361" sldId="258"/>
        </pc:sldMkLst>
        <pc:spChg chg="mod">
          <ac:chgData name="Jio Gim" userId="36a24709-8544-4b6d-ad50-a31ace79e724" providerId="ADAL" clId="{35FC3CF4-3FC7-4372-A643-B85D4E75329F}" dt="2021-03-18T20:34:54.697" v="2357" actId="20577"/>
          <ac:spMkLst>
            <pc:docMk/>
            <pc:sldMk cId="519170361" sldId="258"/>
            <ac:spMk id="4" creationId="{D882E77B-8A85-48FC-A1C7-CD0AA6D95B5B}"/>
          </ac:spMkLst>
        </pc:spChg>
      </pc:sldChg>
      <pc:sldChg chg="modSp mod">
        <pc:chgData name="Jio Gim" userId="36a24709-8544-4b6d-ad50-a31ace79e724" providerId="ADAL" clId="{35FC3CF4-3FC7-4372-A643-B85D4E75329F}" dt="2021-03-18T18:31:22.554" v="68" actId="20577"/>
        <pc:sldMkLst>
          <pc:docMk/>
          <pc:sldMk cId="2525856085" sldId="259"/>
        </pc:sldMkLst>
        <pc:spChg chg="mod">
          <ac:chgData name="Jio Gim" userId="36a24709-8544-4b6d-ad50-a31ace79e724" providerId="ADAL" clId="{35FC3CF4-3FC7-4372-A643-B85D4E75329F}" dt="2021-03-18T18:31:22.554" v="68" actId="20577"/>
          <ac:spMkLst>
            <pc:docMk/>
            <pc:sldMk cId="2525856085" sldId="259"/>
            <ac:spMk id="10" creationId="{E01DB62C-9260-49C1-B7FE-73318550F5E8}"/>
          </ac:spMkLst>
        </pc:spChg>
      </pc:sldChg>
      <pc:sldChg chg="addSp delSp modSp mod">
        <pc:chgData name="Jio Gim" userId="36a24709-8544-4b6d-ad50-a31ace79e724" providerId="ADAL" clId="{35FC3CF4-3FC7-4372-A643-B85D4E75329F}" dt="2021-03-18T19:05:41.917" v="890" actId="1035"/>
        <pc:sldMkLst>
          <pc:docMk/>
          <pc:sldMk cId="3197468205" sldId="260"/>
        </pc:sldMkLst>
        <pc:spChg chg="mod">
          <ac:chgData name="Jio Gim" userId="36a24709-8544-4b6d-ad50-a31ace79e724" providerId="ADAL" clId="{35FC3CF4-3FC7-4372-A643-B85D4E75329F}" dt="2021-03-18T18:51:10.371" v="170" actId="20577"/>
          <ac:spMkLst>
            <pc:docMk/>
            <pc:sldMk cId="3197468205" sldId="260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18:56:07.576" v="606" actId="20577"/>
          <ac:spMkLst>
            <pc:docMk/>
            <pc:sldMk cId="3197468205" sldId="260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18:31:27.360" v="76" actId="20577"/>
          <ac:spMkLst>
            <pc:docMk/>
            <pc:sldMk cId="3197468205" sldId="260"/>
            <ac:spMk id="9" creationId="{37B81DE3-FDC8-4DFD-9175-9A16F99E5F72}"/>
          </ac:spMkLst>
        </pc:spChg>
        <pc:spChg chg="add del mod">
          <ac:chgData name="Jio Gim" userId="36a24709-8544-4b6d-ad50-a31ace79e724" providerId="ADAL" clId="{35FC3CF4-3FC7-4372-A643-B85D4E75329F}" dt="2021-03-18T18:55:20.172" v="485" actId="478"/>
          <ac:spMkLst>
            <pc:docMk/>
            <pc:sldMk cId="3197468205" sldId="260"/>
            <ac:spMk id="27" creationId="{CCC3ACAE-1889-4BB3-A0BD-CD8978068066}"/>
          </ac:spMkLst>
        </pc:spChg>
        <pc:spChg chg="add mod">
          <ac:chgData name="Jio Gim" userId="36a24709-8544-4b6d-ad50-a31ace79e724" providerId="ADAL" clId="{35FC3CF4-3FC7-4372-A643-B85D4E75329F}" dt="2021-03-18T19:04:31.572" v="824" actId="20577"/>
          <ac:spMkLst>
            <pc:docMk/>
            <pc:sldMk cId="3197468205" sldId="260"/>
            <ac:spMk id="28" creationId="{DCDB9CA2-6DC1-4BB7-A4D0-2378794042D6}"/>
          </ac:spMkLst>
        </pc:spChg>
        <pc:spChg chg="add mod">
          <ac:chgData name="Jio Gim" userId="36a24709-8544-4b6d-ad50-a31ace79e724" providerId="ADAL" clId="{35FC3CF4-3FC7-4372-A643-B85D4E75329F}" dt="2021-03-18T19:05:41.917" v="890" actId="1035"/>
          <ac:spMkLst>
            <pc:docMk/>
            <pc:sldMk cId="3197468205" sldId="260"/>
            <ac:spMk id="30" creationId="{B6B1DE96-85D3-4978-BD37-B70CDA97CE4C}"/>
          </ac:spMkLst>
        </pc:spChg>
        <pc:picChg chg="mod">
          <ac:chgData name="Jio Gim" userId="36a24709-8544-4b6d-ad50-a31ace79e724" providerId="ADAL" clId="{35FC3CF4-3FC7-4372-A643-B85D4E75329F}" dt="2021-03-18T19:04:09.529" v="817" actId="208"/>
          <ac:picMkLst>
            <pc:docMk/>
            <pc:sldMk cId="3197468205" sldId="260"/>
            <ac:picMk id="26" creationId="{20218A54-3042-4AF8-A02F-FBAF7EA84970}"/>
          </ac:picMkLst>
        </pc:picChg>
        <pc:picChg chg="add mod">
          <ac:chgData name="Jio Gim" userId="36a24709-8544-4b6d-ad50-a31ace79e724" providerId="ADAL" clId="{35FC3CF4-3FC7-4372-A643-B85D4E75329F}" dt="2021-03-18T19:04:50.429" v="826" actId="1582"/>
          <ac:picMkLst>
            <pc:docMk/>
            <pc:sldMk cId="3197468205" sldId="260"/>
            <ac:picMk id="29" creationId="{62E277A4-A220-4636-B4A7-F79C19E4288A}"/>
          </ac:picMkLst>
        </pc:picChg>
      </pc:sldChg>
      <pc:sldChg chg="addSp delSp modSp del mod">
        <pc:chgData name="Jio Gim" userId="36a24709-8544-4b6d-ad50-a31ace79e724" providerId="ADAL" clId="{35FC3CF4-3FC7-4372-A643-B85D4E75329F}" dt="2021-03-18T19:05:51.338" v="891" actId="47"/>
        <pc:sldMkLst>
          <pc:docMk/>
          <pc:sldMk cId="823852509" sldId="261"/>
        </pc:sldMkLst>
        <pc:spChg chg="mod">
          <ac:chgData name="Jio Gim" userId="36a24709-8544-4b6d-ad50-a31ace79e724" providerId="ADAL" clId="{35FC3CF4-3FC7-4372-A643-B85D4E75329F}" dt="2021-03-18T18:51:12.629" v="171" actId="20577"/>
          <ac:spMkLst>
            <pc:docMk/>
            <pc:sldMk cId="823852509" sldId="261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18:30:02.443" v="26" actId="21"/>
          <ac:spMkLst>
            <pc:docMk/>
            <pc:sldMk cId="823852509" sldId="261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18:31:30.863" v="84" actId="20577"/>
          <ac:spMkLst>
            <pc:docMk/>
            <pc:sldMk cId="823852509" sldId="261"/>
            <ac:spMk id="9" creationId="{37B81DE3-FDC8-4DFD-9175-9A16F99E5F72}"/>
          </ac:spMkLst>
        </pc:spChg>
        <pc:spChg chg="add mod">
          <ac:chgData name="Jio Gim" userId="36a24709-8544-4b6d-ad50-a31ace79e724" providerId="ADAL" clId="{35FC3CF4-3FC7-4372-A643-B85D4E75329F}" dt="2021-03-18T18:30:15.096" v="31" actId="1076"/>
          <ac:spMkLst>
            <pc:docMk/>
            <pc:sldMk cId="823852509" sldId="261"/>
            <ac:spMk id="21" creationId="{646BC451-6659-435D-A710-3532DA9535B8}"/>
          </ac:spMkLst>
        </pc:spChg>
        <pc:picChg chg="del mod">
          <ac:chgData name="Jio Gim" userId="36a24709-8544-4b6d-ad50-a31ace79e724" providerId="ADAL" clId="{35FC3CF4-3FC7-4372-A643-B85D4E75329F}" dt="2021-03-18T19:03:07.577" v="807" actId="21"/>
          <ac:picMkLst>
            <pc:docMk/>
            <pc:sldMk cId="823852509" sldId="261"/>
            <ac:picMk id="20" creationId="{DED3B4DA-7920-4532-8D90-AE6C57FAF1AD}"/>
          </ac:picMkLst>
        </pc:picChg>
      </pc:sldChg>
      <pc:sldChg chg="addSp delSp modSp mod">
        <pc:chgData name="Jio Gim" userId="36a24709-8544-4b6d-ad50-a31ace79e724" providerId="ADAL" clId="{35FC3CF4-3FC7-4372-A643-B85D4E75329F}" dt="2021-03-18T20:09:07.788" v="1447" actId="478"/>
        <pc:sldMkLst>
          <pc:docMk/>
          <pc:sldMk cId="3220074193" sldId="262"/>
        </pc:sldMkLst>
        <pc:spChg chg="mod">
          <ac:chgData name="Jio Gim" userId="36a24709-8544-4b6d-ad50-a31ace79e724" providerId="ADAL" clId="{35FC3CF4-3FC7-4372-A643-B85D4E75329F}" dt="2021-03-18T18:51:14.693" v="172" actId="20577"/>
          <ac:spMkLst>
            <pc:docMk/>
            <pc:sldMk cId="3220074193" sldId="262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19:07:30.827" v="1047" actId="20577"/>
          <ac:spMkLst>
            <pc:docMk/>
            <pc:sldMk cId="3220074193" sldId="262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17:30:07.676" v="1" actId="207"/>
          <ac:spMkLst>
            <pc:docMk/>
            <pc:sldMk cId="3220074193" sldId="262"/>
            <ac:spMk id="7" creationId="{5DB3941C-FF96-4BCF-AE94-144749B28A87}"/>
          </ac:spMkLst>
        </pc:spChg>
        <pc:spChg chg="mod">
          <ac:chgData name="Jio Gim" userId="36a24709-8544-4b6d-ad50-a31ace79e724" providerId="ADAL" clId="{35FC3CF4-3FC7-4372-A643-B85D4E75329F}" dt="2021-03-18T18:47:50.457" v="117" actId="20577"/>
          <ac:spMkLst>
            <pc:docMk/>
            <pc:sldMk cId="3220074193" sldId="262"/>
            <ac:spMk id="9" creationId="{37B81DE3-FDC8-4DFD-9175-9A16F99E5F72}"/>
          </ac:spMkLst>
        </pc:spChg>
        <pc:spChg chg="add mod">
          <ac:chgData name="Jio Gim" userId="36a24709-8544-4b6d-ad50-a31ace79e724" providerId="ADAL" clId="{35FC3CF4-3FC7-4372-A643-B85D4E75329F}" dt="2021-03-18T19:07:37.415" v="1071" actId="1035"/>
          <ac:spMkLst>
            <pc:docMk/>
            <pc:sldMk cId="3220074193" sldId="262"/>
            <ac:spMk id="23" creationId="{930842C4-7F7F-453B-B081-44CF018A118F}"/>
          </ac:spMkLst>
        </pc:spChg>
        <pc:spChg chg="add del mod ord">
          <ac:chgData name="Jio Gim" userId="36a24709-8544-4b6d-ad50-a31ace79e724" providerId="ADAL" clId="{35FC3CF4-3FC7-4372-A643-B85D4E75329F}" dt="2021-03-18T20:09:02.278" v="1445" actId="478"/>
          <ac:spMkLst>
            <pc:docMk/>
            <pc:sldMk cId="3220074193" sldId="262"/>
            <ac:spMk id="24" creationId="{1EC460F6-1C98-4933-BE4A-6A98FAD21D38}"/>
          </ac:spMkLst>
        </pc:spChg>
        <pc:spChg chg="add mod">
          <ac:chgData name="Jio Gim" userId="36a24709-8544-4b6d-ad50-a31ace79e724" providerId="ADAL" clId="{35FC3CF4-3FC7-4372-A643-B85D4E75329F}" dt="2021-03-18T19:09:50.219" v="1194" actId="242"/>
          <ac:spMkLst>
            <pc:docMk/>
            <pc:sldMk cId="3220074193" sldId="262"/>
            <ac:spMk id="25" creationId="{612C700E-29EC-4CFF-B15D-4E13F6CC93AF}"/>
          </ac:spMkLst>
        </pc:spChg>
        <pc:spChg chg="add mod">
          <ac:chgData name="Jio Gim" userId="36a24709-8544-4b6d-ad50-a31ace79e724" providerId="ADAL" clId="{35FC3CF4-3FC7-4372-A643-B85D4E75329F}" dt="2021-03-18T19:09:21.751" v="1172" actId="164"/>
          <ac:spMkLst>
            <pc:docMk/>
            <pc:sldMk cId="3220074193" sldId="262"/>
            <ac:spMk id="26" creationId="{7BF8FBE7-3DD7-42FA-BFB1-25ACC8510E71}"/>
          </ac:spMkLst>
        </pc:spChg>
        <pc:spChg chg="mod">
          <ac:chgData name="Jio Gim" userId="36a24709-8544-4b6d-ad50-a31ace79e724" providerId="ADAL" clId="{35FC3CF4-3FC7-4372-A643-B85D4E75329F}" dt="2021-03-18T20:09:02.455" v="1446"/>
          <ac:spMkLst>
            <pc:docMk/>
            <pc:sldMk cId="3220074193" sldId="262"/>
            <ac:spMk id="29" creationId="{80FAA339-90AA-43F7-9BE8-1DE58342F271}"/>
          </ac:spMkLst>
        </pc:spChg>
        <pc:spChg chg="mod">
          <ac:chgData name="Jio Gim" userId="36a24709-8544-4b6d-ad50-a31ace79e724" providerId="ADAL" clId="{35FC3CF4-3FC7-4372-A643-B85D4E75329F}" dt="2021-03-18T20:09:02.455" v="1446"/>
          <ac:spMkLst>
            <pc:docMk/>
            <pc:sldMk cId="3220074193" sldId="262"/>
            <ac:spMk id="30" creationId="{EB674541-FDEC-4177-9D19-8138B125B534}"/>
          </ac:spMkLst>
        </pc:spChg>
        <pc:spChg chg="add mod">
          <ac:chgData name="Jio Gim" userId="36a24709-8544-4b6d-ad50-a31ace79e724" providerId="ADAL" clId="{35FC3CF4-3FC7-4372-A643-B85D4E75329F}" dt="2021-03-18T20:09:02.455" v="1446"/>
          <ac:spMkLst>
            <pc:docMk/>
            <pc:sldMk cId="3220074193" sldId="262"/>
            <ac:spMk id="31" creationId="{471796AD-4E07-4FFB-8CFC-0F770AB864FF}"/>
          </ac:spMkLst>
        </pc:spChg>
        <pc:spChg chg="add del mod">
          <ac:chgData name="Jio Gim" userId="36a24709-8544-4b6d-ad50-a31ace79e724" providerId="ADAL" clId="{35FC3CF4-3FC7-4372-A643-B85D4E75329F}" dt="2021-03-18T20:09:07.788" v="1447" actId="478"/>
          <ac:spMkLst>
            <pc:docMk/>
            <pc:sldMk cId="3220074193" sldId="262"/>
            <ac:spMk id="32" creationId="{ECBBE115-7ABF-42EE-B84E-7B89E8DF1B9E}"/>
          </ac:spMkLst>
        </pc:spChg>
        <pc:spChg chg="add del mod">
          <ac:chgData name="Jio Gim" userId="36a24709-8544-4b6d-ad50-a31ace79e724" providerId="ADAL" clId="{35FC3CF4-3FC7-4372-A643-B85D4E75329F}" dt="2021-03-18T20:09:07.788" v="1447" actId="478"/>
          <ac:spMkLst>
            <pc:docMk/>
            <pc:sldMk cId="3220074193" sldId="262"/>
            <ac:spMk id="33" creationId="{73D18DD1-CF76-4B88-98C6-CA77AB19E04A}"/>
          </ac:spMkLst>
        </pc:spChg>
        <pc:spChg chg="add del mod">
          <ac:chgData name="Jio Gim" userId="36a24709-8544-4b6d-ad50-a31ace79e724" providerId="ADAL" clId="{35FC3CF4-3FC7-4372-A643-B85D4E75329F}" dt="2021-03-18T20:09:07.788" v="1447" actId="478"/>
          <ac:spMkLst>
            <pc:docMk/>
            <pc:sldMk cId="3220074193" sldId="262"/>
            <ac:spMk id="34" creationId="{0E6359BB-73D3-4CE4-AAE0-9DBBC9C5A62B}"/>
          </ac:spMkLst>
        </pc:spChg>
        <pc:spChg chg="add del mod">
          <ac:chgData name="Jio Gim" userId="36a24709-8544-4b6d-ad50-a31ace79e724" providerId="ADAL" clId="{35FC3CF4-3FC7-4372-A643-B85D4E75329F}" dt="2021-03-18T20:09:07.788" v="1447" actId="478"/>
          <ac:spMkLst>
            <pc:docMk/>
            <pc:sldMk cId="3220074193" sldId="262"/>
            <ac:spMk id="35" creationId="{03FE019E-A808-4065-9B4C-2CAA3938A48A}"/>
          </ac:spMkLst>
        </pc:spChg>
        <pc:grpChg chg="add del mod">
          <ac:chgData name="Jio Gim" userId="36a24709-8544-4b6d-ad50-a31ace79e724" providerId="ADAL" clId="{35FC3CF4-3FC7-4372-A643-B85D4E75329F}" dt="2021-03-18T20:09:02.278" v="1445" actId="478"/>
          <ac:grpSpMkLst>
            <pc:docMk/>
            <pc:sldMk cId="3220074193" sldId="262"/>
            <ac:grpSpMk id="27" creationId="{E2DCE8D7-9ACA-42DE-BB52-934CE97282F7}"/>
          </ac:grpSpMkLst>
        </pc:grpChg>
        <pc:grpChg chg="add mod">
          <ac:chgData name="Jio Gim" userId="36a24709-8544-4b6d-ad50-a31ace79e724" providerId="ADAL" clId="{35FC3CF4-3FC7-4372-A643-B85D4E75329F}" dt="2021-03-18T20:09:02.455" v="1446"/>
          <ac:grpSpMkLst>
            <pc:docMk/>
            <pc:sldMk cId="3220074193" sldId="262"/>
            <ac:grpSpMk id="28" creationId="{CC1D1C7D-13E5-4DEE-B909-20A00D5F7E63}"/>
          </ac:grpSpMkLst>
        </pc:grpChg>
        <pc:picChg chg="del">
          <ac:chgData name="Jio Gim" userId="36a24709-8544-4b6d-ad50-a31ace79e724" providerId="ADAL" clId="{35FC3CF4-3FC7-4372-A643-B85D4E75329F}" dt="2021-03-18T18:26:14.427" v="22" actId="478"/>
          <ac:picMkLst>
            <pc:docMk/>
            <pc:sldMk cId="3220074193" sldId="262"/>
            <ac:picMk id="20" creationId="{DED3B4DA-7920-4532-8D90-AE6C57FAF1AD}"/>
          </ac:picMkLst>
        </pc:picChg>
        <pc:picChg chg="add mod modCrop">
          <ac:chgData name="Jio Gim" userId="36a24709-8544-4b6d-ad50-a31ace79e724" providerId="ADAL" clId="{35FC3CF4-3FC7-4372-A643-B85D4E75329F}" dt="2021-03-18T19:07:37.415" v="1071" actId="1035"/>
          <ac:picMkLst>
            <pc:docMk/>
            <pc:sldMk cId="3220074193" sldId="262"/>
            <ac:picMk id="21" creationId="{3D3BE24A-3A2D-47DD-9D31-7643D0B696C2}"/>
          </ac:picMkLst>
        </pc:picChg>
        <pc:picChg chg="add del mod">
          <ac:chgData name="Jio Gim" userId="36a24709-8544-4b6d-ad50-a31ace79e724" providerId="ADAL" clId="{35FC3CF4-3FC7-4372-A643-B85D4E75329F}" dt="2021-03-18T18:47:36.584" v="90" actId="21"/>
          <ac:picMkLst>
            <pc:docMk/>
            <pc:sldMk cId="3220074193" sldId="262"/>
            <ac:picMk id="22" creationId="{377539E8-06D2-4B00-AFCD-23D1633EACC7}"/>
          </ac:picMkLst>
        </pc:picChg>
      </pc:sldChg>
      <pc:sldChg chg="addSp delSp modSp add mod">
        <pc:chgData name="Jio Gim" userId="36a24709-8544-4b6d-ad50-a31ace79e724" providerId="ADAL" clId="{35FC3CF4-3FC7-4372-A643-B85D4E75329F}" dt="2021-03-18T20:36:08.020" v="2358" actId="14100"/>
        <pc:sldMkLst>
          <pc:docMk/>
          <pc:sldMk cId="2279105137" sldId="263"/>
        </pc:sldMkLst>
        <pc:spChg chg="mod">
          <ac:chgData name="Jio Gim" userId="36a24709-8544-4b6d-ad50-a31ace79e724" providerId="ADAL" clId="{35FC3CF4-3FC7-4372-A643-B85D4E75329F}" dt="2021-03-18T18:51:16.473" v="173" actId="20577"/>
          <ac:spMkLst>
            <pc:docMk/>
            <pc:sldMk cId="2279105137" sldId="263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20:10:50.317" v="1450" actId="20577"/>
          <ac:spMkLst>
            <pc:docMk/>
            <pc:sldMk cId="2279105137" sldId="263"/>
            <ac:spMk id="3" creationId="{4F09D10E-E268-48CC-A364-8BEA6D8DA1FC}"/>
          </ac:spMkLst>
        </pc:spChg>
        <pc:spChg chg="add del mod">
          <ac:chgData name="Jio Gim" userId="36a24709-8544-4b6d-ad50-a31ace79e724" providerId="ADAL" clId="{35FC3CF4-3FC7-4372-A643-B85D4E75329F}" dt="2021-03-18T19:57:42.702" v="1198"/>
          <ac:spMkLst>
            <pc:docMk/>
            <pc:sldMk cId="2279105137" sldId="263"/>
            <ac:spMk id="23" creationId="{BA4557B7-CA8A-4B9D-825F-16643B2C70EA}"/>
          </ac:spMkLst>
        </pc:spChg>
        <pc:spChg chg="mod">
          <ac:chgData name="Jio Gim" userId="36a24709-8544-4b6d-ad50-a31ace79e724" providerId="ADAL" clId="{35FC3CF4-3FC7-4372-A643-B85D4E75329F}" dt="2021-03-18T19:57:41.119" v="1197"/>
          <ac:spMkLst>
            <pc:docMk/>
            <pc:sldMk cId="2279105137" sldId="263"/>
            <ac:spMk id="25" creationId="{536A2577-C89D-4F1F-A9AA-FC047FBED41B}"/>
          </ac:spMkLst>
        </pc:spChg>
        <pc:spChg chg="mod">
          <ac:chgData name="Jio Gim" userId="36a24709-8544-4b6d-ad50-a31ace79e724" providerId="ADAL" clId="{35FC3CF4-3FC7-4372-A643-B85D4E75329F}" dt="2021-03-18T19:57:41.119" v="1197"/>
          <ac:spMkLst>
            <pc:docMk/>
            <pc:sldMk cId="2279105137" sldId="263"/>
            <ac:spMk id="26" creationId="{6A7EE597-451A-4D87-A7B4-4F26B1CE9DA6}"/>
          </ac:spMkLst>
        </pc:spChg>
        <pc:spChg chg="add mod">
          <ac:chgData name="Jio Gim" userId="36a24709-8544-4b6d-ad50-a31ace79e724" providerId="ADAL" clId="{35FC3CF4-3FC7-4372-A643-B85D4E75329F}" dt="2021-03-18T20:36:08.020" v="2358" actId="14100"/>
          <ac:spMkLst>
            <pc:docMk/>
            <pc:sldMk cId="2279105137" sldId="263"/>
            <ac:spMk id="27" creationId="{0D8B0238-B575-4270-8AC9-EBF68FA1B3AB}"/>
          </ac:spMkLst>
        </pc:spChg>
        <pc:spChg chg="mod">
          <ac:chgData name="Jio Gim" userId="36a24709-8544-4b6d-ad50-a31ace79e724" providerId="ADAL" clId="{35FC3CF4-3FC7-4372-A643-B85D4E75329F}" dt="2021-03-18T19:57:47.164" v="1199"/>
          <ac:spMkLst>
            <pc:docMk/>
            <pc:sldMk cId="2279105137" sldId="263"/>
            <ac:spMk id="29" creationId="{0F2C79E1-3252-4F8A-A0B3-5ED69A267F18}"/>
          </ac:spMkLst>
        </pc:spChg>
        <pc:spChg chg="mod">
          <ac:chgData name="Jio Gim" userId="36a24709-8544-4b6d-ad50-a31ace79e724" providerId="ADAL" clId="{35FC3CF4-3FC7-4372-A643-B85D4E75329F}" dt="2021-03-18T19:57:47.164" v="1199"/>
          <ac:spMkLst>
            <pc:docMk/>
            <pc:sldMk cId="2279105137" sldId="263"/>
            <ac:spMk id="30" creationId="{1E3F5E9A-CBD3-4EA1-AA6A-012BCBDBE369}"/>
          </ac:spMkLst>
        </pc:spChg>
        <pc:spChg chg="add del mod">
          <ac:chgData name="Jio Gim" userId="36a24709-8544-4b6d-ad50-a31ace79e724" providerId="ADAL" clId="{35FC3CF4-3FC7-4372-A643-B85D4E75329F}" dt="2021-03-18T20:08:55.918" v="1442" actId="478"/>
          <ac:spMkLst>
            <pc:docMk/>
            <pc:sldMk cId="2279105137" sldId="263"/>
            <ac:spMk id="31" creationId="{70607303-DB5B-4F1A-BCA7-11CCD1DA1C07}"/>
          </ac:spMkLst>
        </pc:spChg>
        <pc:spChg chg="add del mod">
          <ac:chgData name="Jio Gim" userId="36a24709-8544-4b6d-ad50-a31ace79e724" providerId="ADAL" clId="{35FC3CF4-3FC7-4372-A643-B85D4E75329F}" dt="2021-03-18T20:08:55.918" v="1442" actId="478"/>
          <ac:spMkLst>
            <pc:docMk/>
            <pc:sldMk cId="2279105137" sldId="263"/>
            <ac:spMk id="32" creationId="{35C19980-65D7-4F40-AC1F-7EC06079D16F}"/>
          </ac:spMkLst>
        </pc:spChg>
        <pc:spChg chg="mod">
          <ac:chgData name="Jio Gim" userId="36a24709-8544-4b6d-ad50-a31ace79e724" providerId="ADAL" clId="{35FC3CF4-3FC7-4372-A643-B85D4E75329F}" dt="2021-03-18T20:08:56.209" v="1443"/>
          <ac:spMkLst>
            <pc:docMk/>
            <pc:sldMk cId="2279105137" sldId="263"/>
            <ac:spMk id="34" creationId="{2E8B5323-3AFB-49F5-800B-AFD6B370A9D4}"/>
          </ac:spMkLst>
        </pc:spChg>
        <pc:spChg chg="mod">
          <ac:chgData name="Jio Gim" userId="36a24709-8544-4b6d-ad50-a31ace79e724" providerId="ADAL" clId="{35FC3CF4-3FC7-4372-A643-B85D4E75329F}" dt="2021-03-18T20:08:56.209" v="1443"/>
          <ac:spMkLst>
            <pc:docMk/>
            <pc:sldMk cId="2279105137" sldId="263"/>
            <ac:spMk id="35" creationId="{EA957755-6CF7-43CE-9E3F-74032AAABD67}"/>
          </ac:spMkLst>
        </pc:spChg>
        <pc:spChg chg="add mod">
          <ac:chgData name="Jio Gim" userId="36a24709-8544-4b6d-ad50-a31ace79e724" providerId="ADAL" clId="{35FC3CF4-3FC7-4372-A643-B85D4E75329F}" dt="2021-03-18T20:08:56.209" v="1443"/>
          <ac:spMkLst>
            <pc:docMk/>
            <pc:sldMk cId="2279105137" sldId="263"/>
            <ac:spMk id="36" creationId="{3537B888-582C-45DF-9220-7D66F126803E}"/>
          </ac:spMkLst>
        </pc:spChg>
        <pc:spChg chg="add mod">
          <ac:chgData name="Jio Gim" userId="36a24709-8544-4b6d-ad50-a31ace79e724" providerId="ADAL" clId="{35FC3CF4-3FC7-4372-A643-B85D4E75329F}" dt="2021-03-18T20:08:56.209" v="1443"/>
          <ac:spMkLst>
            <pc:docMk/>
            <pc:sldMk cId="2279105137" sldId="263"/>
            <ac:spMk id="37" creationId="{B1E396E0-5AEC-4863-B1F9-4A29D97789D5}"/>
          </ac:spMkLst>
        </pc:spChg>
        <pc:spChg chg="add del mod">
          <ac:chgData name="Jio Gim" userId="36a24709-8544-4b6d-ad50-a31ace79e724" providerId="ADAL" clId="{35FC3CF4-3FC7-4372-A643-B85D4E75329F}" dt="2021-03-18T20:08:59.027" v="1444" actId="478"/>
          <ac:spMkLst>
            <pc:docMk/>
            <pc:sldMk cId="2279105137" sldId="263"/>
            <ac:spMk id="38" creationId="{956CA0FF-3C79-441D-8DBD-B28EC263EDB6}"/>
          </ac:spMkLst>
        </pc:spChg>
        <pc:spChg chg="add del mod">
          <ac:chgData name="Jio Gim" userId="36a24709-8544-4b6d-ad50-a31ace79e724" providerId="ADAL" clId="{35FC3CF4-3FC7-4372-A643-B85D4E75329F}" dt="2021-03-18T20:08:59.027" v="1444" actId="478"/>
          <ac:spMkLst>
            <pc:docMk/>
            <pc:sldMk cId="2279105137" sldId="263"/>
            <ac:spMk id="39" creationId="{476EC5F9-915C-4CB7-A99B-D430B41F1A8A}"/>
          </ac:spMkLst>
        </pc:spChg>
        <pc:spChg chg="add del mod">
          <ac:chgData name="Jio Gim" userId="36a24709-8544-4b6d-ad50-a31ace79e724" providerId="ADAL" clId="{35FC3CF4-3FC7-4372-A643-B85D4E75329F}" dt="2021-03-18T20:08:59.027" v="1444" actId="478"/>
          <ac:spMkLst>
            <pc:docMk/>
            <pc:sldMk cId="2279105137" sldId="263"/>
            <ac:spMk id="40" creationId="{B1D67790-7743-494E-B2E4-B5F6EF5264CB}"/>
          </ac:spMkLst>
        </pc:spChg>
        <pc:grpChg chg="add del mod">
          <ac:chgData name="Jio Gim" userId="36a24709-8544-4b6d-ad50-a31ace79e724" providerId="ADAL" clId="{35FC3CF4-3FC7-4372-A643-B85D4E75329F}" dt="2021-03-18T19:57:42.702" v="1198"/>
          <ac:grpSpMkLst>
            <pc:docMk/>
            <pc:sldMk cId="2279105137" sldId="263"/>
            <ac:grpSpMk id="24" creationId="{C59D7446-5A64-46EE-8AF2-6D8E77AB4199}"/>
          </ac:grpSpMkLst>
        </pc:grpChg>
        <pc:grpChg chg="add del mod">
          <ac:chgData name="Jio Gim" userId="36a24709-8544-4b6d-ad50-a31ace79e724" providerId="ADAL" clId="{35FC3CF4-3FC7-4372-A643-B85D4E75329F}" dt="2021-03-18T20:08:55.918" v="1442" actId="478"/>
          <ac:grpSpMkLst>
            <pc:docMk/>
            <pc:sldMk cId="2279105137" sldId="263"/>
            <ac:grpSpMk id="28" creationId="{CA8A5A02-3EDF-470D-8DFC-A071D95BD504}"/>
          </ac:grpSpMkLst>
        </pc:grpChg>
        <pc:grpChg chg="add mod">
          <ac:chgData name="Jio Gim" userId="36a24709-8544-4b6d-ad50-a31ace79e724" providerId="ADAL" clId="{35FC3CF4-3FC7-4372-A643-B85D4E75329F}" dt="2021-03-18T20:08:56.209" v="1443"/>
          <ac:grpSpMkLst>
            <pc:docMk/>
            <pc:sldMk cId="2279105137" sldId="263"/>
            <ac:grpSpMk id="33" creationId="{1C9EC754-18C3-46D9-A167-3C942FDEEF82}"/>
          </ac:grpSpMkLst>
        </pc:grpChg>
        <pc:picChg chg="add del mod">
          <ac:chgData name="Jio Gim" userId="36a24709-8544-4b6d-ad50-a31ace79e724" providerId="ADAL" clId="{35FC3CF4-3FC7-4372-A643-B85D4E75329F}" dt="2021-03-18T18:48:03.264" v="131" actId="478"/>
          <ac:picMkLst>
            <pc:docMk/>
            <pc:sldMk cId="2279105137" sldId="263"/>
            <ac:picMk id="20" creationId="{8377B904-FFF8-41C6-908C-ECA51C8054BC}"/>
          </ac:picMkLst>
        </pc:picChg>
        <pc:picChg chg="del">
          <ac:chgData name="Jio Gim" userId="36a24709-8544-4b6d-ad50-a31ace79e724" providerId="ADAL" clId="{35FC3CF4-3FC7-4372-A643-B85D4E75329F}" dt="2021-03-18T18:47:58.597" v="128" actId="478"/>
          <ac:picMkLst>
            <pc:docMk/>
            <pc:sldMk cId="2279105137" sldId="263"/>
            <ac:picMk id="21" creationId="{3D3BE24A-3A2D-47DD-9D31-7643D0B696C2}"/>
          </ac:picMkLst>
        </pc:picChg>
        <pc:picChg chg="add mod">
          <ac:chgData name="Jio Gim" userId="36a24709-8544-4b6d-ad50-a31ace79e724" providerId="ADAL" clId="{35FC3CF4-3FC7-4372-A643-B85D4E75329F}" dt="2021-03-18T19:58:00.635" v="1202" actId="14100"/>
          <ac:picMkLst>
            <pc:docMk/>
            <pc:sldMk cId="2279105137" sldId="263"/>
            <ac:picMk id="22" creationId="{251A5AEC-6996-4420-B706-C455D00996FC}"/>
          </ac:picMkLst>
        </pc:picChg>
      </pc:sldChg>
      <pc:sldChg chg="addSp delSp modSp add mod">
        <pc:chgData name="Jio Gim" userId="36a24709-8544-4b6d-ad50-a31ace79e724" providerId="ADAL" clId="{35FC3CF4-3FC7-4372-A643-B85D4E75329F}" dt="2021-03-18T20:11:21.107" v="1467" actId="1076"/>
        <pc:sldMkLst>
          <pc:docMk/>
          <pc:sldMk cId="88331403" sldId="264"/>
        </pc:sldMkLst>
        <pc:spChg chg="mod">
          <ac:chgData name="Jio Gim" userId="36a24709-8544-4b6d-ad50-a31ace79e724" providerId="ADAL" clId="{35FC3CF4-3FC7-4372-A643-B85D4E75329F}" dt="2021-03-18T18:51:19.726" v="174" actId="20577"/>
          <ac:spMkLst>
            <pc:docMk/>
            <pc:sldMk cId="88331403" sldId="264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20:10:53.437" v="1453" actId="20577"/>
          <ac:spMkLst>
            <pc:docMk/>
            <pc:sldMk cId="88331403" sldId="264"/>
            <ac:spMk id="3" creationId="{4F09D10E-E268-48CC-A364-8BEA6D8DA1FC}"/>
          </ac:spMkLst>
        </pc:spChg>
        <pc:spChg chg="add mod">
          <ac:chgData name="Jio Gim" userId="36a24709-8544-4b6d-ad50-a31ace79e724" providerId="ADAL" clId="{35FC3CF4-3FC7-4372-A643-B85D4E75329F}" dt="2021-03-18T20:11:21.107" v="1467" actId="1076"/>
          <ac:spMkLst>
            <pc:docMk/>
            <pc:sldMk cId="88331403" sldId="264"/>
            <ac:spMk id="23" creationId="{DC0B2731-7774-46D7-A723-4CDC795E8C79}"/>
          </ac:spMkLst>
        </pc:spChg>
        <pc:spChg chg="mod">
          <ac:chgData name="Jio Gim" userId="36a24709-8544-4b6d-ad50-a31ace79e724" providerId="ADAL" clId="{35FC3CF4-3FC7-4372-A643-B85D4E75329F}" dt="2021-03-18T19:59:57.521" v="1236"/>
          <ac:spMkLst>
            <pc:docMk/>
            <pc:sldMk cId="88331403" sldId="264"/>
            <ac:spMk id="25" creationId="{F5122E98-2D46-4BBF-9A64-84ED3F28F727}"/>
          </ac:spMkLst>
        </pc:spChg>
        <pc:spChg chg="mod">
          <ac:chgData name="Jio Gim" userId="36a24709-8544-4b6d-ad50-a31ace79e724" providerId="ADAL" clId="{35FC3CF4-3FC7-4372-A643-B85D4E75329F}" dt="2021-03-18T19:59:57.521" v="1236"/>
          <ac:spMkLst>
            <pc:docMk/>
            <pc:sldMk cId="88331403" sldId="264"/>
            <ac:spMk id="26" creationId="{6CA0D436-58F6-47DA-9BC9-DA4CF4F2A1A7}"/>
          </ac:spMkLst>
        </pc:spChg>
        <pc:spChg chg="add del mod">
          <ac:chgData name="Jio Gim" userId="36a24709-8544-4b6d-ad50-a31ace79e724" providerId="ADAL" clId="{35FC3CF4-3FC7-4372-A643-B85D4E75329F}" dt="2021-03-18T20:08:50.119" v="1439" actId="478"/>
          <ac:spMkLst>
            <pc:docMk/>
            <pc:sldMk cId="88331403" sldId="264"/>
            <ac:spMk id="27" creationId="{24C0219B-9FA4-466A-9EF5-25DECC861909}"/>
          </ac:spMkLst>
        </pc:spChg>
        <pc:spChg chg="add del mod">
          <ac:chgData name="Jio Gim" userId="36a24709-8544-4b6d-ad50-a31ace79e724" providerId="ADAL" clId="{35FC3CF4-3FC7-4372-A643-B85D4E75329F}" dt="2021-03-18T20:08:50.119" v="1439" actId="478"/>
          <ac:spMkLst>
            <pc:docMk/>
            <pc:sldMk cId="88331403" sldId="264"/>
            <ac:spMk id="28" creationId="{30E2BC8B-9350-4778-A49B-3803EA9C4BDC}"/>
          </ac:spMkLst>
        </pc:spChg>
        <pc:spChg chg="add del mod">
          <ac:chgData name="Jio Gim" userId="36a24709-8544-4b6d-ad50-a31ace79e724" providerId="ADAL" clId="{35FC3CF4-3FC7-4372-A643-B85D4E75329F}" dt="2021-03-18T20:08:50.119" v="1439" actId="478"/>
          <ac:spMkLst>
            <pc:docMk/>
            <pc:sldMk cId="88331403" sldId="264"/>
            <ac:spMk id="29" creationId="{A2439316-78D5-4AC6-976C-AED67F996AF5}"/>
          </ac:spMkLst>
        </pc:spChg>
        <pc:spChg chg="mod">
          <ac:chgData name="Jio Gim" userId="36a24709-8544-4b6d-ad50-a31ace79e724" providerId="ADAL" clId="{35FC3CF4-3FC7-4372-A643-B85D4E75329F}" dt="2021-03-18T20:08:50.303" v="1440"/>
          <ac:spMkLst>
            <pc:docMk/>
            <pc:sldMk cId="88331403" sldId="264"/>
            <ac:spMk id="31" creationId="{4BE09B1A-50BC-4FD4-9322-F20AE71B7BB2}"/>
          </ac:spMkLst>
        </pc:spChg>
        <pc:spChg chg="mod">
          <ac:chgData name="Jio Gim" userId="36a24709-8544-4b6d-ad50-a31ace79e724" providerId="ADAL" clId="{35FC3CF4-3FC7-4372-A643-B85D4E75329F}" dt="2021-03-18T20:08:50.303" v="1440"/>
          <ac:spMkLst>
            <pc:docMk/>
            <pc:sldMk cId="88331403" sldId="264"/>
            <ac:spMk id="32" creationId="{BCAA0870-CD3A-4577-9CB1-7879CBB68F3F}"/>
          </ac:spMkLst>
        </pc:spChg>
        <pc:spChg chg="add mod">
          <ac:chgData name="Jio Gim" userId="36a24709-8544-4b6d-ad50-a31ace79e724" providerId="ADAL" clId="{35FC3CF4-3FC7-4372-A643-B85D4E75329F}" dt="2021-03-18T20:08:50.303" v="1440"/>
          <ac:spMkLst>
            <pc:docMk/>
            <pc:sldMk cId="88331403" sldId="264"/>
            <ac:spMk id="33" creationId="{0738B2A6-7072-44BE-A4E7-02795B90D739}"/>
          </ac:spMkLst>
        </pc:spChg>
        <pc:spChg chg="add mod">
          <ac:chgData name="Jio Gim" userId="36a24709-8544-4b6d-ad50-a31ace79e724" providerId="ADAL" clId="{35FC3CF4-3FC7-4372-A643-B85D4E75329F}" dt="2021-03-18T20:08:50.303" v="1440"/>
          <ac:spMkLst>
            <pc:docMk/>
            <pc:sldMk cId="88331403" sldId="264"/>
            <ac:spMk id="34" creationId="{CF176B12-24F6-48D5-B54C-399D35277E48}"/>
          </ac:spMkLst>
        </pc:spChg>
        <pc:spChg chg="add mod">
          <ac:chgData name="Jio Gim" userId="36a24709-8544-4b6d-ad50-a31ace79e724" providerId="ADAL" clId="{35FC3CF4-3FC7-4372-A643-B85D4E75329F}" dt="2021-03-18T20:08:50.303" v="1440"/>
          <ac:spMkLst>
            <pc:docMk/>
            <pc:sldMk cId="88331403" sldId="264"/>
            <ac:spMk id="35" creationId="{8F7A203D-1771-4B9C-B5BA-BB2AC7C40D13}"/>
          </ac:spMkLst>
        </pc:spChg>
        <pc:spChg chg="add del mod">
          <ac:chgData name="Jio Gim" userId="36a24709-8544-4b6d-ad50-a31ace79e724" providerId="ADAL" clId="{35FC3CF4-3FC7-4372-A643-B85D4E75329F}" dt="2021-03-18T20:08:52.782" v="1441" actId="478"/>
          <ac:spMkLst>
            <pc:docMk/>
            <pc:sldMk cId="88331403" sldId="264"/>
            <ac:spMk id="36" creationId="{A3249A81-4825-499A-87DB-B047870697A7}"/>
          </ac:spMkLst>
        </pc:spChg>
        <pc:spChg chg="add del mod">
          <ac:chgData name="Jio Gim" userId="36a24709-8544-4b6d-ad50-a31ace79e724" providerId="ADAL" clId="{35FC3CF4-3FC7-4372-A643-B85D4E75329F}" dt="2021-03-18T20:08:52.782" v="1441" actId="478"/>
          <ac:spMkLst>
            <pc:docMk/>
            <pc:sldMk cId="88331403" sldId="264"/>
            <ac:spMk id="37" creationId="{1F7D0F70-AC5A-4C0F-9569-12B43F3399C9}"/>
          </ac:spMkLst>
        </pc:spChg>
        <pc:grpChg chg="add del mod">
          <ac:chgData name="Jio Gim" userId="36a24709-8544-4b6d-ad50-a31ace79e724" providerId="ADAL" clId="{35FC3CF4-3FC7-4372-A643-B85D4E75329F}" dt="2021-03-18T20:08:50.119" v="1439" actId="478"/>
          <ac:grpSpMkLst>
            <pc:docMk/>
            <pc:sldMk cId="88331403" sldId="264"/>
            <ac:grpSpMk id="24" creationId="{BE689098-C92D-4C35-9A6B-9942CAFED103}"/>
          </ac:grpSpMkLst>
        </pc:grpChg>
        <pc:grpChg chg="add mod">
          <ac:chgData name="Jio Gim" userId="36a24709-8544-4b6d-ad50-a31ace79e724" providerId="ADAL" clId="{35FC3CF4-3FC7-4372-A643-B85D4E75329F}" dt="2021-03-18T20:08:50.303" v="1440"/>
          <ac:grpSpMkLst>
            <pc:docMk/>
            <pc:sldMk cId="88331403" sldId="264"/>
            <ac:grpSpMk id="30" creationId="{38517483-0C97-4769-8055-545F9DA5A5CD}"/>
          </ac:grpSpMkLst>
        </pc:grpChg>
        <pc:picChg chg="add mod">
          <ac:chgData name="Jio Gim" userId="36a24709-8544-4b6d-ad50-a31ace79e724" providerId="ADAL" clId="{35FC3CF4-3FC7-4372-A643-B85D4E75329F}" dt="2021-03-18T20:11:02.907" v="1456" actId="1076"/>
          <ac:picMkLst>
            <pc:docMk/>
            <pc:sldMk cId="88331403" sldId="264"/>
            <ac:picMk id="20" creationId="{F82AD50A-F8B7-4960-AD22-7B98A19F6991}"/>
          </ac:picMkLst>
        </pc:picChg>
        <pc:picChg chg="del">
          <ac:chgData name="Jio Gim" userId="36a24709-8544-4b6d-ad50-a31ace79e724" providerId="ADAL" clId="{35FC3CF4-3FC7-4372-A643-B85D4E75329F}" dt="2021-03-18T18:50:00.428" v="156" actId="478"/>
          <ac:picMkLst>
            <pc:docMk/>
            <pc:sldMk cId="88331403" sldId="264"/>
            <ac:picMk id="22" creationId="{251A5AEC-6996-4420-B706-C455D00996FC}"/>
          </ac:picMkLst>
        </pc:picChg>
      </pc:sldChg>
      <pc:sldChg chg="addSp delSp modSp add mod modAnim">
        <pc:chgData name="Jio Gim" userId="36a24709-8544-4b6d-ad50-a31ace79e724" providerId="ADAL" clId="{35FC3CF4-3FC7-4372-A643-B85D4E75329F}" dt="2021-03-18T20:12:01.833" v="1493" actId="20577"/>
        <pc:sldMkLst>
          <pc:docMk/>
          <pc:sldMk cId="3250522318" sldId="265"/>
        </pc:sldMkLst>
        <pc:spChg chg="mod">
          <ac:chgData name="Jio Gim" userId="36a24709-8544-4b6d-ad50-a31ace79e724" providerId="ADAL" clId="{35FC3CF4-3FC7-4372-A643-B85D4E75329F}" dt="2021-03-18T18:51:21.927" v="175" actId="20577"/>
          <ac:spMkLst>
            <pc:docMk/>
            <pc:sldMk cId="3250522318" sldId="265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20:12:01.833" v="1493" actId="20577"/>
          <ac:spMkLst>
            <pc:docMk/>
            <pc:sldMk cId="3250522318" sldId="265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00:55.870" v="1260"/>
          <ac:spMkLst>
            <pc:docMk/>
            <pc:sldMk cId="3250522318" sldId="265"/>
            <ac:spMk id="22" creationId="{BCCD074C-B821-4C46-80AD-355BD19706BF}"/>
          </ac:spMkLst>
        </pc:spChg>
        <pc:spChg chg="mod">
          <ac:chgData name="Jio Gim" userId="36a24709-8544-4b6d-ad50-a31ace79e724" providerId="ADAL" clId="{35FC3CF4-3FC7-4372-A643-B85D4E75329F}" dt="2021-03-18T20:00:55.870" v="1260"/>
          <ac:spMkLst>
            <pc:docMk/>
            <pc:sldMk cId="3250522318" sldId="265"/>
            <ac:spMk id="23" creationId="{40101FA0-3832-48E1-B4F9-FF1A3E85F477}"/>
          </ac:spMkLst>
        </pc:spChg>
        <pc:spChg chg="add del mod">
          <ac:chgData name="Jio Gim" userId="36a24709-8544-4b6d-ad50-a31ace79e724" providerId="ADAL" clId="{35FC3CF4-3FC7-4372-A643-B85D4E75329F}" dt="2021-03-18T20:00:56.663" v="1261"/>
          <ac:spMkLst>
            <pc:docMk/>
            <pc:sldMk cId="3250522318" sldId="265"/>
            <ac:spMk id="24" creationId="{650DE3F3-9493-4F24-9579-28452812FBBA}"/>
          </ac:spMkLst>
        </pc:spChg>
        <pc:spChg chg="add del mod">
          <ac:chgData name="Jio Gim" userId="36a24709-8544-4b6d-ad50-a31ace79e724" providerId="ADAL" clId="{35FC3CF4-3FC7-4372-A643-B85D4E75329F}" dt="2021-03-18T20:00:56.663" v="1261"/>
          <ac:spMkLst>
            <pc:docMk/>
            <pc:sldMk cId="3250522318" sldId="265"/>
            <ac:spMk id="25" creationId="{3434EDC3-EA6C-4C04-925E-813059C6F5C7}"/>
          </ac:spMkLst>
        </pc:spChg>
        <pc:spChg chg="add del mod">
          <ac:chgData name="Jio Gim" userId="36a24709-8544-4b6d-ad50-a31ace79e724" providerId="ADAL" clId="{35FC3CF4-3FC7-4372-A643-B85D4E75329F}" dt="2021-03-18T20:00:56.663" v="1261"/>
          <ac:spMkLst>
            <pc:docMk/>
            <pc:sldMk cId="3250522318" sldId="265"/>
            <ac:spMk id="26" creationId="{44A450DD-D4E1-4FE7-B5DB-2EE1808C2056}"/>
          </ac:spMkLst>
        </pc:spChg>
        <pc:spChg chg="add mod">
          <ac:chgData name="Jio Gim" userId="36a24709-8544-4b6d-ad50-a31ace79e724" providerId="ADAL" clId="{35FC3CF4-3FC7-4372-A643-B85D4E75329F}" dt="2021-03-18T20:11:38.543" v="1489" actId="14100"/>
          <ac:spMkLst>
            <pc:docMk/>
            <pc:sldMk cId="3250522318" sldId="265"/>
            <ac:spMk id="27" creationId="{10B46DAD-9393-4EDC-8FEF-C779912492CC}"/>
          </ac:spMkLst>
        </pc:spChg>
        <pc:spChg chg="mod">
          <ac:chgData name="Jio Gim" userId="36a24709-8544-4b6d-ad50-a31ace79e724" providerId="ADAL" clId="{35FC3CF4-3FC7-4372-A643-B85D4E75329F}" dt="2021-03-18T20:08:33.018" v="1431" actId="14100"/>
          <ac:spMkLst>
            <pc:docMk/>
            <pc:sldMk cId="3250522318" sldId="265"/>
            <ac:spMk id="29" creationId="{113A1FE0-6BDD-41A3-8B90-D9983DBC3BEC}"/>
          </ac:spMkLst>
        </pc:spChg>
        <pc:spChg chg="mod">
          <ac:chgData name="Jio Gim" userId="36a24709-8544-4b6d-ad50-a31ace79e724" providerId="ADAL" clId="{35FC3CF4-3FC7-4372-A643-B85D4E75329F}" dt="2021-03-18T20:08:30.239" v="1430" actId="14100"/>
          <ac:spMkLst>
            <pc:docMk/>
            <pc:sldMk cId="3250522318" sldId="265"/>
            <ac:spMk id="30" creationId="{4C08AC18-83A7-4C16-A6FC-7DDFCC907105}"/>
          </ac:spMkLst>
        </pc:spChg>
        <pc:spChg chg="add del mod">
          <ac:chgData name="Jio Gim" userId="36a24709-8544-4b6d-ad50-a31ace79e724" providerId="ADAL" clId="{35FC3CF4-3FC7-4372-A643-B85D4E75329F}" dt="2021-03-18T20:08:43.625" v="1434" actId="21"/>
          <ac:spMkLst>
            <pc:docMk/>
            <pc:sldMk cId="3250522318" sldId="265"/>
            <ac:spMk id="31" creationId="{0D5670AF-93F5-4F62-AB6F-B8683E192CEA}"/>
          </ac:spMkLst>
        </pc:spChg>
        <pc:spChg chg="add del mod">
          <ac:chgData name="Jio Gim" userId="36a24709-8544-4b6d-ad50-a31ace79e724" providerId="ADAL" clId="{35FC3CF4-3FC7-4372-A643-B85D4E75329F}" dt="2021-03-18T20:08:43.625" v="1434" actId="21"/>
          <ac:spMkLst>
            <pc:docMk/>
            <pc:sldMk cId="3250522318" sldId="265"/>
            <ac:spMk id="32" creationId="{62A59703-5F9B-425E-9B69-9402C3FB96B4}"/>
          </ac:spMkLst>
        </pc:spChg>
        <pc:spChg chg="add del mod">
          <ac:chgData name="Jio Gim" userId="36a24709-8544-4b6d-ad50-a31ace79e724" providerId="ADAL" clId="{35FC3CF4-3FC7-4372-A643-B85D4E75329F}" dt="2021-03-18T20:08:43.625" v="1434" actId="21"/>
          <ac:spMkLst>
            <pc:docMk/>
            <pc:sldMk cId="3250522318" sldId="265"/>
            <ac:spMk id="33" creationId="{50D92FEB-2421-4269-972A-D0992C9030DD}"/>
          </ac:spMkLst>
        </pc:spChg>
        <pc:spChg chg="add del mod">
          <ac:chgData name="Jio Gim" userId="36a24709-8544-4b6d-ad50-a31ace79e724" providerId="ADAL" clId="{35FC3CF4-3FC7-4372-A643-B85D4E75329F}" dt="2021-03-18T20:08:43.625" v="1434" actId="21"/>
          <ac:spMkLst>
            <pc:docMk/>
            <pc:sldMk cId="3250522318" sldId="265"/>
            <ac:spMk id="34" creationId="{D39BAA00-C097-46D0-A69E-D0370CFA15B8}"/>
          </ac:spMkLst>
        </pc:spChg>
        <pc:spChg chg="add del mod">
          <ac:chgData name="Jio Gim" userId="36a24709-8544-4b6d-ad50-a31ace79e724" providerId="ADAL" clId="{35FC3CF4-3FC7-4372-A643-B85D4E75329F}" dt="2021-03-18T20:08:43.625" v="1434" actId="21"/>
          <ac:spMkLst>
            <pc:docMk/>
            <pc:sldMk cId="3250522318" sldId="265"/>
            <ac:spMk id="36" creationId="{0F55BCF9-2AF1-4757-A32C-D222D08D3FF5}"/>
          </ac:spMkLst>
        </pc:spChg>
        <pc:spChg chg="mod">
          <ac:chgData name="Jio Gim" userId="36a24709-8544-4b6d-ad50-a31ace79e724" providerId="ADAL" clId="{35FC3CF4-3FC7-4372-A643-B85D4E75329F}" dt="2021-03-18T20:08:44.311" v="1435"/>
          <ac:spMkLst>
            <pc:docMk/>
            <pc:sldMk cId="3250522318" sldId="265"/>
            <ac:spMk id="38" creationId="{33DB6C86-0D8E-4C47-88AB-ED04FB26B382}"/>
          </ac:spMkLst>
        </pc:spChg>
        <pc:spChg chg="mod">
          <ac:chgData name="Jio Gim" userId="36a24709-8544-4b6d-ad50-a31ace79e724" providerId="ADAL" clId="{35FC3CF4-3FC7-4372-A643-B85D4E75329F}" dt="2021-03-18T20:08:44.311" v="1435"/>
          <ac:spMkLst>
            <pc:docMk/>
            <pc:sldMk cId="3250522318" sldId="265"/>
            <ac:spMk id="39" creationId="{23A3D36E-83A1-4586-ACA8-92B0A7410670}"/>
          </ac:spMkLst>
        </pc:spChg>
        <pc:spChg chg="add del mod">
          <ac:chgData name="Jio Gim" userId="36a24709-8544-4b6d-ad50-a31ace79e724" providerId="ADAL" clId="{35FC3CF4-3FC7-4372-A643-B85D4E75329F}" dt="2021-03-18T20:08:46.851" v="1437" actId="21"/>
          <ac:spMkLst>
            <pc:docMk/>
            <pc:sldMk cId="3250522318" sldId="265"/>
            <ac:spMk id="40" creationId="{C614E8C6-E2AC-47A4-92F9-3430C46DF798}"/>
          </ac:spMkLst>
        </pc:spChg>
        <pc:spChg chg="add del mod">
          <ac:chgData name="Jio Gim" userId="36a24709-8544-4b6d-ad50-a31ace79e724" providerId="ADAL" clId="{35FC3CF4-3FC7-4372-A643-B85D4E75329F}" dt="2021-03-18T20:08:46.851" v="1437" actId="21"/>
          <ac:spMkLst>
            <pc:docMk/>
            <pc:sldMk cId="3250522318" sldId="265"/>
            <ac:spMk id="41" creationId="{8EDCF2C6-9C08-49CE-99F6-57809B9D8772}"/>
          </ac:spMkLst>
        </pc:spChg>
        <pc:spChg chg="add del mod">
          <ac:chgData name="Jio Gim" userId="36a24709-8544-4b6d-ad50-a31ace79e724" providerId="ADAL" clId="{35FC3CF4-3FC7-4372-A643-B85D4E75329F}" dt="2021-03-18T20:08:46.851" v="1437" actId="21"/>
          <ac:spMkLst>
            <pc:docMk/>
            <pc:sldMk cId="3250522318" sldId="265"/>
            <ac:spMk id="42" creationId="{2F592FEC-9094-4959-9954-2A4DBDCB20B1}"/>
          </ac:spMkLst>
        </pc:spChg>
        <pc:spChg chg="add del mod">
          <ac:chgData name="Jio Gim" userId="36a24709-8544-4b6d-ad50-a31ace79e724" providerId="ADAL" clId="{35FC3CF4-3FC7-4372-A643-B85D4E75329F}" dt="2021-03-18T20:08:46.851" v="1437" actId="21"/>
          <ac:spMkLst>
            <pc:docMk/>
            <pc:sldMk cId="3250522318" sldId="265"/>
            <ac:spMk id="43" creationId="{8736363D-7269-42D0-970E-08D1AF046BD6}"/>
          </ac:spMkLst>
        </pc:spChg>
        <pc:spChg chg="add del mod">
          <ac:chgData name="Jio Gim" userId="36a24709-8544-4b6d-ad50-a31ace79e724" providerId="ADAL" clId="{35FC3CF4-3FC7-4372-A643-B85D4E75329F}" dt="2021-03-18T20:08:46.851" v="1437" actId="21"/>
          <ac:spMkLst>
            <pc:docMk/>
            <pc:sldMk cId="3250522318" sldId="265"/>
            <ac:spMk id="44" creationId="{270AFA65-348A-4093-966C-C6C83C035C71}"/>
          </ac:spMkLst>
        </pc:spChg>
        <pc:spChg chg="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46" creationId="{2DAA7C79-7A08-457E-99C1-7EEA909AD059}"/>
          </ac:spMkLst>
        </pc:spChg>
        <pc:spChg chg="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47" creationId="{3E9BFD72-DA11-4533-81ED-A0E44D4DF617}"/>
          </ac:spMkLst>
        </pc:spChg>
        <pc:spChg chg="add 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48" creationId="{5BE028A1-EDFB-484E-99DF-6562EB9C4240}"/>
          </ac:spMkLst>
        </pc:spChg>
        <pc:spChg chg="add 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49" creationId="{B80C0F3C-D550-4AF8-9C5D-82E4DF0A5552}"/>
          </ac:spMkLst>
        </pc:spChg>
        <pc:spChg chg="add 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50" creationId="{B3F84CD8-CC53-445B-BD41-A1AF2B2F218A}"/>
          </ac:spMkLst>
        </pc:spChg>
        <pc:spChg chg="add 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51" creationId="{8A4AC370-5443-4D0B-AEB0-0447F1A0B5E2}"/>
          </ac:spMkLst>
        </pc:spChg>
        <pc:spChg chg="add 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52" creationId="{A540D11E-E2B0-435B-9D8F-6FE76240AE3C}"/>
          </ac:spMkLst>
        </pc:spChg>
        <pc:grpChg chg="add del mod">
          <ac:chgData name="Jio Gim" userId="36a24709-8544-4b6d-ad50-a31ace79e724" providerId="ADAL" clId="{35FC3CF4-3FC7-4372-A643-B85D4E75329F}" dt="2021-03-18T20:00:56.663" v="1261"/>
          <ac:grpSpMkLst>
            <pc:docMk/>
            <pc:sldMk cId="3250522318" sldId="265"/>
            <ac:grpSpMk id="21" creationId="{E3F1F93B-C4C6-4958-887C-FEE0B66695E7}"/>
          </ac:grpSpMkLst>
        </pc:grpChg>
        <pc:grpChg chg="add del mod">
          <ac:chgData name="Jio Gim" userId="36a24709-8544-4b6d-ad50-a31ace79e724" providerId="ADAL" clId="{35FC3CF4-3FC7-4372-A643-B85D4E75329F}" dt="2021-03-18T20:08:43.625" v="1434" actId="21"/>
          <ac:grpSpMkLst>
            <pc:docMk/>
            <pc:sldMk cId="3250522318" sldId="265"/>
            <ac:grpSpMk id="28" creationId="{8794AD97-BDCC-424A-AB35-67619AE1FE50}"/>
          </ac:grpSpMkLst>
        </pc:grpChg>
        <pc:grpChg chg="add del mod">
          <ac:chgData name="Jio Gim" userId="36a24709-8544-4b6d-ad50-a31ace79e724" providerId="ADAL" clId="{35FC3CF4-3FC7-4372-A643-B85D4E75329F}" dt="2021-03-18T20:08:46.851" v="1437" actId="21"/>
          <ac:grpSpMkLst>
            <pc:docMk/>
            <pc:sldMk cId="3250522318" sldId="265"/>
            <ac:grpSpMk id="37" creationId="{10A59AE7-EFF8-496F-8943-BF9A864FDAAF}"/>
          </ac:grpSpMkLst>
        </pc:grpChg>
        <pc:grpChg chg="add mod">
          <ac:chgData name="Jio Gim" userId="36a24709-8544-4b6d-ad50-a31ace79e724" providerId="ADAL" clId="{35FC3CF4-3FC7-4372-A643-B85D4E75329F}" dt="2021-03-18T20:08:47.412" v="1438"/>
          <ac:grpSpMkLst>
            <pc:docMk/>
            <pc:sldMk cId="3250522318" sldId="265"/>
            <ac:grpSpMk id="45" creationId="{D448C5FB-80F7-4F71-B618-D864EC9E637F}"/>
          </ac:grpSpMkLst>
        </pc:grpChg>
        <pc:picChg chg="del">
          <ac:chgData name="Jio Gim" userId="36a24709-8544-4b6d-ad50-a31ace79e724" providerId="ADAL" clId="{35FC3CF4-3FC7-4372-A643-B85D4E75329F}" dt="2021-03-18T20:05:46.327" v="1296" actId="478"/>
          <ac:picMkLst>
            <pc:docMk/>
            <pc:sldMk cId="3250522318" sldId="265"/>
            <ac:picMk id="20" creationId="{F82AD50A-F8B7-4960-AD22-7B98A19F6991}"/>
          </ac:picMkLst>
        </pc:picChg>
        <pc:picChg chg="add mod ord">
          <ac:chgData name="Jio Gim" userId="36a24709-8544-4b6d-ad50-a31ace79e724" providerId="ADAL" clId="{35FC3CF4-3FC7-4372-A643-B85D4E75329F}" dt="2021-03-18T20:11:29.619" v="1469" actId="14100"/>
          <ac:picMkLst>
            <pc:docMk/>
            <pc:sldMk cId="3250522318" sldId="265"/>
            <ac:picMk id="35" creationId="{251B0AD5-3199-441B-A6B2-D7F30202699A}"/>
          </ac:picMkLst>
        </pc:picChg>
      </pc:sldChg>
      <pc:sldChg chg="addSp delSp modSp add mod addAnim delAnim">
        <pc:chgData name="Jio Gim" userId="36a24709-8544-4b6d-ad50-a31ace79e724" providerId="ADAL" clId="{35FC3CF4-3FC7-4372-A643-B85D4E75329F}" dt="2021-03-18T20:15:59.096" v="1600" actId="1076"/>
        <pc:sldMkLst>
          <pc:docMk/>
          <pc:sldMk cId="319050354" sldId="266"/>
        </pc:sldMkLst>
        <pc:spChg chg="mod">
          <ac:chgData name="Jio Gim" userId="36a24709-8544-4b6d-ad50-a31ace79e724" providerId="ADAL" clId="{35FC3CF4-3FC7-4372-A643-B85D4E75329F}" dt="2021-03-18T20:12:19.344" v="1524" actId="20577"/>
          <ac:spMkLst>
            <pc:docMk/>
            <pc:sldMk cId="319050354" sldId="266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12:37.560" v="1528" actId="208"/>
          <ac:spMkLst>
            <pc:docMk/>
            <pc:sldMk cId="319050354" sldId="266"/>
            <ac:spMk id="9" creationId="{37B81DE3-FDC8-4DFD-9175-9A16F99E5F72}"/>
          </ac:spMkLst>
        </pc:spChg>
        <pc:spChg chg="mod">
          <ac:chgData name="Jio Gim" userId="36a24709-8544-4b6d-ad50-a31ace79e724" providerId="ADAL" clId="{35FC3CF4-3FC7-4372-A643-B85D4E75329F}" dt="2021-03-18T20:12:45.705" v="1532" actId="208"/>
          <ac:spMkLst>
            <pc:docMk/>
            <pc:sldMk cId="319050354" sldId="266"/>
            <ac:spMk id="11" creationId="{A84EC0D8-4A05-49AF-A26A-B721C65585D0}"/>
          </ac:spMkLst>
        </pc:spChg>
        <pc:spChg chg="add del mod">
          <ac:chgData name="Jio Gim" userId="36a24709-8544-4b6d-ad50-a31ace79e724" providerId="ADAL" clId="{35FC3CF4-3FC7-4372-A643-B85D4E75329F}" dt="2021-03-18T20:15:55.983" v="1599"/>
          <ac:spMkLst>
            <pc:docMk/>
            <pc:sldMk cId="319050354" sldId="266"/>
            <ac:spMk id="27" creationId="{10B46DAD-9393-4EDC-8FEF-C779912492CC}"/>
          </ac:spMkLst>
        </pc:spChg>
        <pc:spChg chg="add del">
          <ac:chgData name="Jio Gim" userId="36a24709-8544-4b6d-ad50-a31ace79e724" providerId="ADAL" clId="{35FC3CF4-3FC7-4372-A643-B85D4E75329F}" dt="2021-03-18T20:12:12.719" v="1497" actId="478"/>
          <ac:spMkLst>
            <pc:docMk/>
            <pc:sldMk cId="319050354" sldId="266"/>
            <ac:spMk id="48" creationId="{5BE028A1-EDFB-484E-99DF-6562EB9C4240}"/>
          </ac:spMkLst>
        </pc:spChg>
        <pc:spChg chg="add del">
          <ac:chgData name="Jio Gim" userId="36a24709-8544-4b6d-ad50-a31ace79e724" providerId="ADAL" clId="{35FC3CF4-3FC7-4372-A643-B85D4E75329F}" dt="2021-03-18T20:12:12.719" v="1497" actId="478"/>
          <ac:spMkLst>
            <pc:docMk/>
            <pc:sldMk cId="319050354" sldId="266"/>
            <ac:spMk id="49" creationId="{B80C0F3C-D550-4AF8-9C5D-82E4DF0A5552}"/>
          </ac:spMkLst>
        </pc:spChg>
        <pc:spChg chg="add del">
          <ac:chgData name="Jio Gim" userId="36a24709-8544-4b6d-ad50-a31ace79e724" providerId="ADAL" clId="{35FC3CF4-3FC7-4372-A643-B85D4E75329F}" dt="2021-03-18T20:12:12.719" v="1497" actId="478"/>
          <ac:spMkLst>
            <pc:docMk/>
            <pc:sldMk cId="319050354" sldId="266"/>
            <ac:spMk id="50" creationId="{B3F84CD8-CC53-445B-BD41-A1AF2B2F218A}"/>
          </ac:spMkLst>
        </pc:spChg>
        <pc:spChg chg="add del">
          <ac:chgData name="Jio Gim" userId="36a24709-8544-4b6d-ad50-a31ace79e724" providerId="ADAL" clId="{35FC3CF4-3FC7-4372-A643-B85D4E75329F}" dt="2021-03-18T20:12:12.719" v="1497" actId="478"/>
          <ac:spMkLst>
            <pc:docMk/>
            <pc:sldMk cId="319050354" sldId="266"/>
            <ac:spMk id="51" creationId="{8A4AC370-5443-4D0B-AEB0-0447F1A0B5E2}"/>
          </ac:spMkLst>
        </pc:spChg>
        <pc:spChg chg="add del">
          <ac:chgData name="Jio Gim" userId="36a24709-8544-4b6d-ad50-a31ace79e724" providerId="ADAL" clId="{35FC3CF4-3FC7-4372-A643-B85D4E75329F}" dt="2021-03-18T20:12:12.719" v="1497" actId="478"/>
          <ac:spMkLst>
            <pc:docMk/>
            <pc:sldMk cId="319050354" sldId="266"/>
            <ac:spMk id="52" creationId="{A540D11E-E2B0-435B-9D8F-6FE76240AE3C}"/>
          </ac:spMkLst>
        </pc:spChg>
        <pc:grpChg chg="add del">
          <ac:chgData name="Jio Gim" userId="36a24709-8544-4b6d-ad50-a31ace79e724" providerId="ADAL" clId="{35FC3CF4-3FC7-4372-A643-B85D4E75329F}" dt="2021-03-18T20:12:12.719" v="1497" actId="478"/>
          <ac:grpSpMkLst>
            <pc:docMk/>
            <pc:sldMk cId="319050354" sldId="266"/>
            <ac:grpSpMk id="45" creationId="{D448C5FB-80F7-4F71-B618-D864EC9E637F}"/>
          </ac:grpSpMkLst>
        </pc:grpChg>
        <pc:picChg chg="add mod">
          <ac:chgData name="Jio Gim" userId="36a24709-8544-4b6d-ad50-a31ace79e724" providerId="ADAL" clId="{35FC3CF4-3FC7-4372-A643-B85D4E75329F}" dt="2021-03-18T20:14:08.863" v="1540" actId="208"/>
          <ac:picMkLst>
            <pc:docMk/>
            <pc:sldMk cId="319050354" sldId="266"/>
            <ac:picMk id="20" creationId="{F0CB26E1-5C20-4D54-82E1-46E2DF248C35}"/>
          </ac:picMkLst>
        </pc:picChg>
        <pc:picChg chg="add del mod">
          <ac:chgData name="Jio Gim" userId="36a24709-8544-4b6d-ad50-a31ace79e724" providerId="ADAL" clId="{35FC3CF4-3FC7-4372-A643-B85D4E75329F}" dt="2021-03-18T20:15:32.514" v="1588" actId="478"/>
          <ac:picMkLst>
            <pc:docMk/>
            <pc:sldMk cId="319050354" sldId="266"/>
            <ac:picMk id="22" creationId="{D11C58A2-BC43-412E-9A64-0F8CD243198F}"/>
          </ac:picMkLst>
        </pc:picChg>
        <pc:picChg chg="add mod modCrop">
          <ac:chgData name="Jio Gim" userId="36a24709-8544-4b6d-ad50-a31ace79e724" providerId="ADAL" clId="{35FC3CF4-3FC7-4372-A643-B85D4E75329F}" dt="2021-03-18T20:15:59.096" v="1600" actId="1076"/>
          <ac:picMkLst>
            <pc:docMk/>
            <pc:sldMk cId="319050354" sldId="266"/>
            <ac:picMk id="24" creationId="{0D64C5FE-B8EF-46B5-95A9-35A1581B9E3A}"/>
          </ac:picMkLst>
        </pc:picChg>
        <pc:picChg chg="del">
          <ac:chgData name="Jio Gim" userId="36a24709-8544-4b6d-ad50-a31ace79e724" providerId="ADAL" clId="{35FC3CF4-3FC7-4372-A643-B85D4E75329F}" dt="2021-03-18T20:13:38.108" v="1533" actId="478"/>
          <ac:picMkLst>
            <pc:docMk/>
            <pc:sldMk cId="319050354" sldId="266"/>
            <ac:picMk id="35" creationId="{251B0AD5-3199-441B-A6B2-D7F30202699A}"/>
          </ac:picMkLst>
        </pc:picChg>
      </pc:sldChg>
      <pc:sldChg chg="new del">
        <pc:chgData name="Jio Gim" userId="36a24709-8544-4b6d-ad50-a31ace79e724" providerId="ADAL" clId="{35FC3CF4-3FC7-4372-A643-B85D4E75329F}" dt="2021-03-18T20:05:18.190" v="1295" actId="47"/>
        <pc:sldMkLst>
          <pc:docMk/>
          <pc:sldMk cId="2603687306" sldId="266"/>
        </pc:sldMkLst>
      </pc:sldChg>
      <pc:sldChg chg="addSp delSp modSp add mod">
        <pc:chgData name="Jio Gim" userId="36a24709-8544-4b6d-ad50-a31ace79e724" providerId="ADAL" clId="{35FC3CF4-3FC7-4372-A643-B85D4E75329F}" dt="2021-03-18T20:19:50.850" v="1755" actId="21"/>
        <pc:sldMkLst>
          <pc:docMk/>
          <pc:sldMk cId="2245627746" sldId="267"/>
        </pc:sldMkLst>
        <pc:spChg chg="mod">
          <ac:chgData name="Jio Gim" userId="36a24709-8544-4b6d-ad50-a31ace79e724" providerId="ADAL" clId="{35FC3CF4-3FC7-4372-A643-B85D4E75329F}" dt="2021-03-18T20:19:47.247" v="1754" actId="20577"/>
          <ac:spMkLst>
            <pc:docMk/>
            <pc:sldMk cId="2245627746" sldId="267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16:18.860" v="1604" actId="207"/>
          <ac:spMkLst>
            <pc:docMk/>
            <pc:sldMk cId="2245627746" sldId="267"/>
            <ac:spMk id="11" creationId="{A84EC0D8-4A05-49AF-A26A-B721C65585D0}"/>
          </ac:spMkLst>
        </pc:spChg>
        <pc:spChg chg="mod">
          <ac:chgData name="Jio Gim" userId="36a24709-8544-4b6d-ad50-a31ace79e724" providerId="ADAL" clId="{35FC3CF4-3FC7-4372-A643-B85D4E75329F}" dt="2021-03-18T20:16:23.585" v="1606" actId="208"/>
          <ac:spMkLst>
            <pc:docMk/>
            <pc:sldMk cId="2245627746" sldId="267"/>
            <ac:spMk id="13" creationId="{9E76E6C9-BBF7-4978-922B-2193DA910E5B}"/>
          </ac:spMkLst>
        </pc:spChg>
        <pc:spChg chg="add mod">
          <ac:chgData name="Jio Gim" userId="36a24709-8544-4b6d-ad50-a31ace79e724" providerId="ADAL" clId="{35FC3CF4-3FC7-4372-A643-B85D4E75329F}" dt="2021-03-18T20:18:48.285" v="1712" actId="207"/>
          <ac:spMkLst>
            <pc:docMk/>
            <pc:sldMk cId="2245627746" sldId="267"/>
            <ac:spMk id="26" creationId="{326D8813-82AE-45A3-A25D-616E0D323AA1}"/>
          </ac:spMkLst>
        </pc:spChg>
        <pc:spChg chg="mod">
          <ac:chgData name="Jio Gim" userId="36a24709-8544-4b6d-ad50-a31ace79e724" providerId="ADAL" clId="{35FC3CF4-3FC7-4372-A643-B85D4E75329F}" dt="2021-03-18T20:17:16.054" v="1656" actId="2711"/>
          <ac:spMkLst>
            <pc:docMk/>
            <pc:sldMk cId="2245627746" sldId="267"/>
            <ac:spMk id="27" creationId="{10B46DAD-9393-4EDC-8FEF-C779912492CC}"/>
          </ac:spMkLst>
        </pc:spChg>
        <pc:picChg chg="del">
          <ac:chgData name="Jio Gim" userId="36a24709-8544-4b6d-ad50-a31ace79e724" providerId="ADAL" clId="{35FC3CF4-3FC7-4372-A643-B85D4E75329F}" dt="2021-03-18T20:16:44.157" v="1608" actId="478"/>
          <ac:picMkLst>
            <pc:docMk/>
            <pc:sldMk cId="2245627746" sldId="267"/>
            <ac:picMk id="20" creationId="{F0CB26E1-5C20-4D54-82E1-46E2DF248C35}"/>
          </ac:picMkLst>
        </pc:picChg>
        <pc:picChg chg="add mod">
          <ac:chgData name="Jio Gim" userId="36a24709-8544-4b6d-ad50-a31ace79e724" providerId="ADAL" clId="{35FC3CF4-3FC7-4372-A643-B85D4E75329F}" dt="2021-03-18T20:17:00.102" v="1615" actId="14100"/>
          <ac:picMkLst>
            <pc:docMk/>
            <pc:sldMk cId="2245627746" sldId="267"/>
            <ac:picMk id="21" creationId="{326982D2-A5AB-44E4-9C8B-9F2A1969EE23}"/>
          </ac:picMkLst>
        </pc:picChg>
        <pc:picChg chg="add mod">
          <ac:chgData name="Jio Gim" userId="36a24709-8544-4b6d-ad50-a31ace79e724" providerId="ADAL" clId="{35FC3CF4-3FC7-4372-A643-B85D4E75329F}" dt="2021-03-18T20:17:56.190" v="1663" actId="1582"/>
          <ac:picMkLst>
            <pc:docMk/>
            <pc:sldMk cId="2245627746" sldId="267"/>
            <ac:picMk id="23" creationId="{9816D55F-6197-42C6-9079-8E53FF8747F9}"/>
          </ac:picMkLst>
        </pc:picChg>
        <pc:picChg chg="del">
          <ac:chgData name="Jio Gim" userId="36a24709-8544-4b6d-ad50-a31ace79e724" providerId="ADAL" clId="{35FC3CF4-3FC7-4372-A643-B85D4E75329F}" dt="2021-03-18T20:16:29.196" v="1607" actId="478"/>
          <ac:picMkLst>
            <pc:docMk/>
            <pc:sldMk cId="2245627746" sldId="267"/>
            <ac:picMk id="24" creationId="{0D64C5FE-B8EF-46B5-95A9-35A1581B9E3A}"/>
          </ac:picMkLst>
        </pc:picChg>
        <pc:picChg chg="add del mod">
          <ac:chgData name="Jio Gim" userId="36a24709-8544-4b6d-ad50-a31ace79e724" providerId="ADAL" clId="{35FC3CF4-3FC7-4372-A643-B85D4E75329F}" dt="2021-03-18T20:19:50.850" v="1755" actId="21"/>
          <ac:picMkLst>
            <pc:docMk/>
            <pc:sldMk cId="2245627746" sldId="267"/>
            <ac:picMk id="28" creationId="{2BBC27CB-D468-4B57-8299-EBF564711DE4}"/>
          </ac:picMkLst>
        </pc:picChg>
      </pc:sldChg>
      <pc:sldChg chg="modSp add del mod">
        <pc:chgData name="Jio Gim" userId="36a24709-8544-4b6d-ad50-a31ace79e724" providerId="ADAL" clId="{35FC3CF4-3FC7-4372-A643-B85D4E75329F}" dt="2021-03-18T20:05:16.973" v="1294" actId="47"/>
        <pc:sldMkLst>
          <pc:docMk/>
          <pc:sldMk cId="4259920699" sldId="267"/>
        </pc:sldMkLst>
        <pc:spChg chg="mod">
          <ac:chgData name="Jio Gim" userId="36a24709-8544-4b6d-ad50-a31ace79e724" providerId="ADAL" clId="{35FC3CF4-3FC7-4372-A643-B85D4E75329F}" dt="2021-03-18T18:51:24.178" v="176" actId="20577"/>
          <ac:spMkLst>
            <pc:docMk/>
            <pc:sldMk cId="4259920699" sldId="267"/>
            <ac:spMk id="2" creationId="{9235C6E1-3189-4BB9-8961-A497AD87AC9B}"/>
          </ac:spMkLst>
        </pc:spChg>
      </pc:sldChg>
      <pc:sldChg chg="addSp delSp modSp add mod">
        <pc:chgData name="Jio Gim" userId="36a24709-8544-4b6d-ad50-a31ace79e724" providerId="ADAL" clId="{35FC3CF4-3FC7-4372-A643-B85D4E75329F}" dt="2021-03-18T20:21:04.750" v="1797" actId="1076"/>
        <pc:sldMkLst>
          <pc:docMk/>
          <pc:sldMk cId="504790097" sldId="268"/>
        </pc:sldMkLst>
        <pc:spChg chg="mod">
          <ac:chgData name="Jio Gim" userId="36a24709-8544-4b6d-ad50-a31ace79e724" providerId="ADAL" clId="{35FC3CF4-3FC7-4372-A643-B85D4E75329F}" dt="2021-03-18T20:19:40.597" v="1743" actId="20577"/>
          <ac:spMkLst>
            <pc:docMk/>
            <pc:sldMk cId="504790097" sldId="268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19:11.845" v="1717" actId="208"/>
          <ac:spMkLst>
            <pc:docMk/>
            <pc:sldMk cId="504790097" sldId="268"/>
            <ac:spMk id="13" creationId="{9E76E6C9-BBF7-4978-922B-2193DA910E5B}"/>
          </ac:spMkLst>
        </pc:spChg>
        <pc:spChg chg="mod">
          <ac:chgData name="Jio Gim" userId="36a24709-8544-4b6d-ad50-a31ace79e724" providerId="ADAL" clId="{35FC3CF4-3FC7-4372-A643-B85D4E75329F}" dt="2021-03-18T20:19:08.144" v="1715" actId="208"/>
          <ac:spMkLst>
            <pc:docMk/>
            <pc:sldMk cId="504790097" sldId="268"/>
            <ac:spMk id="15" creationId="{B742A2A0-9953-4EA7-B870-40461B4BD076}"/>
          </ac:spMkLst>
        </pc:spChg>
        <pc:spChg chg="del">
          <ac:chgData name="Jio Gim" userId="36a24709-8544-4b6d-ad50-a31ace79e724" providerId="ADAL" clId="{35FC3CF4-3FC7-4372-A643-B85D4E75329F}" dt="2021-03-18T20:20:41.326" v="1768" actId="478"/>
          <ac:spMkLst>
            <pc:docMk/>
            <pc:sldMk cId="504790097" sldId="268"/>
            <ac:spMk id="26" creationId="{326D8813-82AE-45A3-A25D-616E0D323AA1}"/>
          </ac:spMkLst>
        </pc:spChg>
        <pc:spChg chg="mod">
          <ac:chgData name="Jio Gim" userId="36a24709-8544-4b6d-ad50-a31ace79e724" providerId="ADAL" clId="{35FC3CF4-3FC7-4372-A643-B85D4E75329F}" dt="2021-03-18T20:21:04.750" v="1797" actId="1076"/>
          <ac:spMkLst>
            <pc:docMk/>
            <pc:sldMk cId="504790097" sldId="268"/>
            <ac:spMk id="27" creationId="{10B46DAD-9393-4EDC-8FEF-C779912492CC}"/>
          </ac:spMkLst>
        </pc:spChg>
        <pc:picChg chg="add mod">
          <ac:chgData name="Jio Gim" userId="36a24709-8544-4b6d-ad50-a31ace79e724" providerId="ADAL" clId="{35FC3CF4-3FC7-4372-A643-B85D4E75329F}" dt="2021-03-18T20:21:04.750" v="1797" actId="1076"/>
          <ac:picMkLst>
            <pc:docMk/>
            <pc:sldMk cId="504790097" sldId="268"/>
            <ac:picMk id="20" creationId="{AFE14C21-665F-4613-B42A-B23992BA24D6}"/>
          </ac:picMkLst>
        </pc:picChg>
        <pc:picChg chg="del">
          <ac:chgData name="Jio Gim" userId="36a24709-8544-4b6d-ad50-a31ace79e724" providerId="ADAL" clId="{35FC3CF4-3FC7-4372-A643-B85D4E75329F}" dt="2021-03-18T20:19:53.090" v="1756" actId="478"/>
          <ac:picMkLst>
            <pc:docMk/>
            <pc:sldMk cId="504790097" sldId="268"/>
            <ac:picMk id="21" creationId="{326982D2-A5AB-44E4-9C8B-9F2A1969EE23}"/>
          </ac:picMkLst>
        </pc:picChg>
        <pc:picChg chg="del">
          <ac:chgData name="Jio Gim" userId="36a24709-8544-4b6d-ad50-a31ace79e724" providerId="ADAL" clId="{35FC3CF4-3FC7-4372-A643-B85D4E75329F}" dt="2021-03-18T20:20:47.837" v="1772" actId="478"/>
          <ac:picMkLst>
            <pc:docMk/>
            <pc:sldMk cId="504790097" sldId="268"/>
            <ac:picMk id="23" creationId="{9816D55F-6197-42C6-9079-8E53FF8747F9}"/>
          </ac:picMkLst>
        </pc:picChg>
        <pc:picChg chg="add mod modCrop">
          <ac:chgData name="Jio Gim" userId="36a24709-8544-4b6d-ad50-a31ace79e724" providerId="ADAL" clId="{35FC3CF4-3FC7-4372-A643-B85D4E75329F}" dt="2021-03-18T20:21:04.750" v="1797" actId="1076"/>
          <ac:picMkLst>
            <pc:docMk/>
            <pc:sldMk cId="504790097" sldId="268"/>
            <ac:picMk id="24" creationId="{97D614D4-852A-42C9-A24B-4B8A56FB66A2}"/>
          </ac:picMkLst>
        </pc:picChg>
      </pc:sldChg>
      <pc:sldChg chg="addSp delSp modSp add mod">
        <pc:chgData name="Jio Gim" userId="36a24709-8544-4b6d-ad50-a31ace79e724" providerId="ADAL" clId="{35FC3CF4-3FC7-4372-A643-B85D4E75329F}" dt="2021-03-18T20:24:33.423" v="1924" actId="20577"/>
        <pc:sldMkLst>
          <pc:docMk/>
          <pc:sldMk cId="3896091548" sldId="269"/>
        </pc:sldMkLst>
        <pc:spChg chg="mod">
          <ac:chgData name="Jio Gim" userId="36a24709-8544-4b6d-ad50-a31ace79e724" providerId="ADAL" clId="{35FC3CF4-3FC7-4372-A643-B85D4E75329F}" dt="2021-03-18T20:21:43.437" v="1875" actId="20577"/>
          <ac:spMkLst>
            <pc:docMk/>
            <pc:sldMk cId="3896091548" sldId="269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21:18.247" v="1801" actId="208"/>
          <ac:spMkLst>
            <pc:docMk/>
            <pc:sldMk cId="3896091548" sldId="269"/>
            <ac:spMk id="15" creationId="{B742A2A0-9953-4EA7-B870-40461B4BD076}"/>
          </ac:spMkLst>
        </pc:spChg>
        <pc:spChg chg="mod">
          <ac:chgData name="Jio Gim" userId="36a24709-8544-4b6d-ad50-a31ace79e724" providerId="ADAL" clId="{35FC3CF4-3FC7-4372-A643-B85D4E75329F}" dt="2021-03-18T20:21:22.454" v="1803" actId="208"/>
          <ac:spMkLst>
            <pc:docMk/>
            <pc:sldMk cId="3896091548" sldId="269"/>
            <ac:spMk id="17" creationId="{E6ED65CA-3DBE-4CA2-8522-53C5C8356FDE}"/>
          </ac:spMkLst>
        </pc:spChg>
        <pc:spChg chg="add mod">
          <ac:chgData name="Jio Gim" userId="36a24709-8544-4b6d-ad50-a31ace79e724" providerId="ADAL" clId="{35FC3CF4-3FC7-4372-A643-B85D4E75329F}" dt="2021-03-18T20:24:33.423" v="1924" actId="20577"/>
          <ac:spMkLst>
            <pc:docMk/>
            <pc:sldMk cId="3896091548" sldId="269"/>
            <ac:spMk id="19" creationId="{9B1BFE82-F1D7-4CB4-9352-D72CE06522F4}"/>
          </ac:spMkLst>
        </pc:spChg>
        <pc:spChg chg="del">
          <ac:chgData name="Jio Gim" userId="36a24709-8544-4b6d-ad50-a31ace79e724" providerId="ADAL" clId="{35FC3CF4-3FC7-4372-A643-B85D4E75329F}" dt="2021-03-18T20:21:12.808" v="1799" actId="478"/>
          <ac:spMkLst>
            <pc:docMk/>
            <pc:sldMk cId="3896091548" sldId="269"/>
            <ac:spMk id="27" creationId="{10B46DAD-9393-4EDC-8FEF-C779912492CC}"/>
          </ac:spMkLst>
        </pc:spChg>
        <pc:picChg chg="del">
          <ac:chgData name="Jio Gim" userId="36a24709-8544-4b6d-ad50-a31ace79e724" providerId="ADAL" clId="{35FC3CF4-3FC7-4372-A643-B85D4E75329F}" dt="2021-03-18T20:21:12.808" v="1799" actId="478"/>
          <ac:picMkLst>
            <pc:docMk/>
            <pc:sldMk cId="3896091548" sldId="269"/>
            <ac:picMk id="20" creationId="{AFE14C21-665F-4613-B42A-B23992BA24D6}"/>
          </ac:picMkLst>
        </pc:picChg>
        <pc:picChg chg="del">
          <ac:chgData name="Jio Gim" userId="36a24709-8544-4b6d-ad50-a31ace79e724" providerId="ADAL" clId="{35FC3CF4-3FC7-4372-A643-B85D4E75329F}" dt="2021-03-18T20:21:12.808" v="1799" actId="478"/>
          <ac:picMkLst>
            <pc:docMk/>
            <pc:sldMk cId="3896091548" sldId="269"/>
            <ac:picMk id="24" creationId="{97D614D4-852A-42C9-A24B-4B8A56FB66A2}"/>
          </ac:picMkLst>
        </pc:picChg>
        <pc:picChg chg="add mod">
          <ac:chgData name="Jio Gim" userId="36a24709-8544-4b6d-ad50-a31ace79e724" providerId="ADAL" clId="{35FC3CF4-3FC7-4372-A643-B85D4E75329F}" dt="2021-03-18T20:24:13.036" v="1879" actId="1076"/>
          <ac:picMkLst>
            <pc:docMk/>
            <pc:sldMk cId="3896091548" sldId="269"/>
            <ac:picMk id="2050" creationId="{3463BACF-BC12-4A59-B15D-39DE63090017}"/>
          </ac:picMkLst>
        </pc:picChg>
      </pc:sldChg>
      <pc:sldChg chg="addSp delSp modSp add mod modAnim">
        <pc:chgData name="Jio Gim" userId="36a24709-8544-4b6d-ad50-a31ace79e724" providerId="ADAL" clId="{35FC3CF4-3FC7-4372-A643-B85D4E75329F}" dt="2021-03-18T20:27:27.946" v="2041"/>
        <pc:sldMkLst>
          <pc:docMk/>
          <pc:sldMk cId="539991030" sldId="270"/>
        </pc:sldMkLst>
        <pc:spChg chg="mod">
          <ac:chgData name="Jio Gim" userId="36a24709-8544-4b6d-ad50-a31ace79e724" providerId="ADAL" clId="{35FC3CF4-3FC7-4372-A643-B85D4E75329F}" dt="2021-03-18T20:24:52.601" v="1947" actId="20577"/>
          <ac:spMkLst>
            <pc:docMk/>
            <pc:sldMk cId="539991030" sldId="270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24:48.321" v="1929" actId="208"/>
          <ac:spMkLst>
            <pc:docMk/>
            <pc:sldMk cId="539991030" sldId="270"/>
            <ac:spMk id="17" creationId="{E6ED65CA-3DBE-4CA2-8522-53C5C8356FDE}"/>
          </ac:spMkLst>
        </pc:spChg>
        <pc:spChg chg="mod">
          <ac:chgData name="Jio Gim" userId="36a24709-8544-4b6d-ad50-a31ace79e724" providerId="ADAL" clId="{35FC3CF4-3FC7-4372-A643-B85D4E75329F}" dt="2021-03-18T20:24:43.956" v="1927" actId="208"/>
          <ac:spMkLst>
            <pc:docMk/>
            <pc:sldMk cId="539991030" sldId="270"/>
            <ac:spMk id="18" creationId="{5B115A26-5B17-4EDF-9765-48A18846953D}"/>
          </ac:spMkLst>
        </pc:spChg>
        <pc:spChg chg="del mod">
          <ac:chgData name="Jio Gim" userId="36a24709-8544-4b6d-ad50-a31ace79e724" providerId="ADAL" clId="{35FC3CF4-3FC7-4372-A643-B85D4E75329F}" dt="2021-03-18T20:24:59.622" v="1956" actId="478"/>
          <ac:spMkLst>
            <pc:docMk/>
            <pc:sldMk cId="539991030" sldId="270"/>
            <ac:spMk id="19" creationId="{9B1BFE82-F1D7-4CB4-9352-D72CE06522F4}"/>
          </ac:spMkLst>
        </pc:spChg>
        <pc:spChg chg="add mod">
          <ac:chgData name="Jio Gim" userId="36a24709-8544-4b6d-ad50-a31ace79e724" providerId="ADAL" clId="{35FC3CF4-3FC7-4372-A643-B85D4E75329F}" dt="2021-03-18T20:26:14.661" v="2039" actId="14100"/>
          <ac:spMkLst>
            <pc:docMk/>
            <pc:sldMk cId="539991030" sldId="270"/>
            <ac:spMk id="21" creationId="{0AC26360-B15C-4168-8748-02A72C7BD82F}"/>
          </ac:spMkLst>
        </pc:spChg>
        <pc:picChg chg="add del mod">
          <ac:chgData name="Jio Gim" userId="36a24709-8544-4b6d-ad50-a31ace79e724" providerId="ADAL" clId="{35FC3CF4-3FC7-4372-A643-B85D4E75329F}" dt="2021-03-18T20:25:14.094" v="1958" actId="478"/>
          <ac:picMkLst>
            <pc:docMk/>
            <pc:sldMk cId="539991030" sldId="270"/>
            <ac:picMk id="22" creationId="{64994C92-F980-4EDB-8565-E5DCEB63EFC1}"/>
          </ac:picMkLst>
        </pc:picChg>
        <pc:picChg chg="add mod">
          <ac:chgData name="Jio Gim" userId="36a24709-8544-4b6d-ad50-a31ace79e724" providerId="ADAL" clId="{35FC3CF4-3FC7-4372-A643-B85D4E75329F}" dt="2021-03-18T20:25:42.029" v="2023" actId="1076"/>
          <ac:picMkLst>
            <pc:docMk/>
            <pc:sldMk cId="539991030" sldId="270"/>
            <ac:picMk id="23" creationId="{4E1E8DB3-F097-4536-AB1C-A168E5D68E8B}"/>
          </ac:picMkLst>
        </pc:picChg>
        <pc:picChg chg="add mod">
          <ac:chgData name="Jio Gim" userId="36a24709-8544-4b6d-ad50-a31ace79e724" providerId="ADAL" clId="{35FC3CF4-3FC7-4372-A643-B85D4E75329F}" dt="2021-03-18T20:26:15.848" v="2040" actId="1076"/>
          <ac:picMkLst>
            <pc:docMk/>
            <pc:sldMk cId="539991030" sldId="270"/>
            <ac:picMk id="25" creationId="{17D21A55-5DF5-4033-AFE8-5B32822A5814}"/>
          </ac:picMkLst>
        </pc:picChg>
        <pc:picChg chg="del">
          <ac:chgData name="Jio Gim" userId="36a24709-8544-4b6d-ad50-a31ace79e724" providerId="ADAL" clId="{35FC3CF4-3FC7-4372-A643-B85D4E75329F}" dt="2021-03-18T20:24:54.139" v="1948" actId="478"/>
          <ac:picMkLst>
            <pc:docMk/>
            <pc:sldMk cId="539991030" sldId="270"/>
            <ac:picMk id="2050" creationId="{3463BACF-BC12-4A59-B15D-39DE63090017}"/>
          </ac:picMkLst>
        </pc:picChg>
      </pc:sldChg>
      <pc:sldChg chg="modSp new mod">
        <pc:chgData name="Jio Gim" userId="36a24709-8544-4b6d-ad50-a31ace79e724" providerId="ADAL" clId="{35FC3CF4-3FC7-4372-A643-B85D4E75329F}" dt="2021-03-18T20:32:21.852" v="2354" actId="20577"/>
        <pc:sldMkLst>
          <pc:docMk/>
          <pc:sldMk cId="3515694300" sldId="271"/>
        </pc:sldMkLst>
        <pc:spChg chg="mod">
          <ac:chgData name="Jio Gim" userId="36a24709-8544-4b6d-ad50-a31ace79e724" providerId="ADAL" clId="{35FC3CF4-3FC7-4372-A643-B85D4E75329F}" dt="2021-03-18T20:32:21.852" v="2354" actId="20577"/>
          <ac:spMkLst>
            <pc:docMk/>
            <pc:sldMk cId="3515694300" sldId="271"/>
            <ac:spMk id="2" creationId="{C41059CD-F753-4988-A11F-E0CBA1500B1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3D633-7159-46FF-989F-29655B6926EA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4970B-456B-4616-8C1C-5FE23A83D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70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4E954-74F5-4F2D-8D0D-60A5B2B4E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6453"/>
            <a:ext cx="9144000" cy="2029526"/>
          </a:xfrm>
          <a:prstGeom prst="rect">
            <a:avLst/>
          </a:prstGeom>
          <a:noFill/>
        </p:spPr>
        <p:txBody>
          <a:bodyPr lIns="90000" anchor="b"/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827361-2E39-4236-90ED-58F0B8CFF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73569"/>
            <a:ext cx="9144000" cy="876477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FD6749D-17D5-4E50-8E90-B0FA160B9D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7830" y="4425058"/>
            <a:ext cx="3716338" cy="761553"/>
          </a:xfrm>
        </p:spPr>
        <p:txBody>
          <a:bodyPr>
            <a:normAutofit/>
          </a:bodyPr>
          <a:lstStyle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@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47CDCC3-F0F1-4430-AFE2-52FC27E86C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73" y="386116"/>
            <a:ext cx="3685323" cy="510303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altLang="ko-KR" dirty="0"/>
              <a:t>Date?</a:t>
            </a:r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8B4351CC-B8AB-4364-90B2-003A28EA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7317" y="5336645"/>
            <a:ext cx="1597365" cy="5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2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E1D1B0-50E7-47E4-ABD6-7868E17A26B3}"/>
              </a:ext>
            </a:extLst>
          </p:cNvPr>
          <p:cNvSpPr txBox="1"/>
          <p:nvPr/>
        </p:nvSpPr>
        <p:spPr>
          <a:xfrm>
            <a:off x="1532238" y="1326291"/>
            <a:ext cx="3072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2"/>
                </a:solidFill>
                <a:latin typeface="+mj-ea"/>
                <a:ea typeface="+mj-ea"/>
              </a:rPr>
              <a:t>Contents</a:t>
            </a:r>
            <a:endParaRPr lang="ko-KR" altLang="en-US" sz="4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E25C3E7-BDBF-4A42-9526-1F05102095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7975" y="1351005"/>
            <a:ext cx="5922963" cy="476970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1200"/>
              </a:spcBef>
              <a:buFont typeface="+mj-lt"/>
              <a:buNone/>
              <a:defRPr>
                <a:solidFill>
                  <a:schemeClr val="tx1"/>
                </a:solidFill>
              </a:defRPr>
            </a:lvl1pPr>
            <a:lvl2pPr>
              <a:lnSpc>
                <a:spcPct val="114000"/>
              </a:lnSpc>
              <a:defRPr/>
            </a:lvl2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671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0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1ABE0-6487-4883-A43A-5BC755CA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524912"/>
            <a:ext cx="10515600" cy="2120857"/>
          </a:xfrm>
          <a:prstGeom prst="rect">
            <a:avLst/>
          </a:prstGeom>
          <a:noFill/>
        </p:spPr>
        <p:txBody>
          <a:bodyPr lIns="90000"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6CDA9C-75C6-48F0-9D49-282273E96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1494" y="3645769"/>
            <a:ext cx="1038595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6489B-7EDE-4A1A-97BE-B58D41D1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10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B504EF5F-87F8-46FA-A61E-C5BBB957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86" y="318299"/>
            <a:ext cx="9742574" cy="598958"/>
          </a:xfrm>
          <a:prstGeom prst="rect">
            <a:avLst/>
          </a:prstGeom>
          <a:noFill/>
        </p:spPr>
        <p:txBody>
          <a:bodyPr anchor="ctr"/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639C7-B2B9-4D4E-8321-8BF7ECE9F2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870" y="1259753"/>
            <a:ext cx="11508260" cy="5121204"/>
          </a:xfrm>
        </p:spPr>
        <p:txBody>
          <a:bodyPr lIns="90000" rIns="9000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>
                <a:latin typeface="+mn-ea"/>
                <a:ea typeface="+mn-ea"/>
              </a:defRPr>
            </a:lvl2pPr>
            <a:lvl3pPr marL="1143000" indent="-228600">
              <a:buFont typeface="AppleSDGothicNeoB00" panose="02000503000000000000" pitchFamily="2" charset="-127"/>
              <a:buChar char="‐"/>
              <a:defRPr>
                <a:latin typeface="+mn-ea"/>
                <a:ea typeface="+mn-ea"/>
              </a:defRPr>
            </a:lvl3pPr>
            <a:lvl4pPr marL="1600200" indent="-228600">
              <a:buFont typeface="AppleSDGothicNeoB00" panose="02000503000000000000" pitchFamily="2" charset="-127"/>
              <a:buChar char="•"/>
              <a:defRPr>
                <a:latin typeface="+mn-ea"/>
                <a:ea typeface="+mn-ea"/>
              </a:defRPr>
            </a:lvl4pPr>
            <a:lvl5pPr marL="2057400" indent="-228600">
              <a:buFont typeface="AppleSDGothicNeoB00" panose="02000503000000000000" pitchFamily="2" charset="-127"/>
              <a:buChar char="‥"/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8326B-971B-44ED-B53D-A1B839DB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E08477-477A-4EF9-B1C1-7111F862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374332"/>
            <a:ext cx="762000" cy="484188"/>
          </a:xfrm>
        </p:spPr>
        <p:txBody>
          <a:bodyPr lIns="0" rIns="0"/>
          <a:lstStyle>
            <a:lvl1pPr algn="ctr"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5DB5872C-6CDA-4AA3-A73B-F057AF95E8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2FF863-4CDB-4E3A-8896-BDD70A6C2DD2}"/>
              </a:ext>
            </a:extLst>
          </p:cNvPr>
          <p:cNvSpPr/>
          <p:nvPr/>
        </p:nvSpPr>
        <p:spPr>
          <a:xfrm>
            <a:off x="341870" y="979042"/>
            <a:ext cx="11508260" cy="7394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358D000A-9F64-40B1-AE56-F5FC1540E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6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ing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B504EF5F-87F8-46FA-A61E-C5BBB957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86" y="318299"/>
            <a:ext cx="9742574" cy="598958"/>
          </a:xfrm>
          <a:prstGeom prst="rect">
            <a:avLst/>
          </a:prstGeom>
          <a:noFill/>
        </p:spPr>
        <p:txBody>
          <a:bodyPr anchor="ctr"/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639C7-B2B9-4D4E-8321-8BF7ECE9F2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870" y="1259753"/>
            <a:ext cx="11508260" cy="5121204"/>
          </a:xfrm>
        </p:spPr>
        <p:txBody>
          <a:bodyPr lIns="90000" rIns="9000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>
                <a:latin typeface="+mn-ea"/>
                <a:ea typeface="+mn-ea"/>
              </a:defRPr>
            </a:lvl2pPr>
            <a:lvl3pPr marL="1143000" indent="-228600">
              <a:buFont typeface="AppleSDGothicNeoB00" panose="02000503000000000000" pitchFamily="2" charset="-127"/>
              <a:buChar char="‐"/>
              <a:defRPr>
                <a:latin typeface="+mn-ea"/>
                <a:ea typeface="+mn-ea"/>
              </a:defRPr>
            </a:lvl3pPr>
            <a:lvl4pPr marL="1600200" indent="-228600">
              <a:buFont typeface="AppleSDGothicNeoB00" panose="02000503000000000000" pitchFamily="2" charset="-127"/>
              <a:buChar char="•"/>
              <a:defRPr>
                <a:latin typeface="+mn-ea"/>
                <a:ea typeface="+mn-ea"/>
              </a:defRPr>
            </a:lvl4pPr>
            <a:lvl5pPr marL="2057400" indent="-228600">
              <a:buFont typeface="AppleSDGothicNeoB00" panose="02000503000000000000" pitchFamily="2" charset="-127"/>
              <a:buChar char="‥"/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8326B-971B-44ED-B53D-A1B839DB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E08477-477A-4EF9-B1C1-7111F862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374332"/>
            <a:ext cx="762000" cy="484188"/>
          </a:xfrm>
        </p:spPr>
        <p:txBody>
          <a:bodyPr lIns="0" rIns="0"/>
          <a:lstStyle>
            <a:lvl1pPr algn="ctr"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5DB5872C-6CDA-4AA3-A73B-F057AF95E8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358D000A-9F64-40B1-AE56-F5FC1540E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1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6DBEAC6-55AB-4560-BBB3-37FC0167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lIns="90000"/>
          <a:lstStyle>
            <a:lvl1pPr algn="ctr">
              <a:defRPr sz="4400"/>
            </a:lvl1pPr>
          </a:lstStyle>
          <a:p>
            <a:r>
              <a:rPr lang="en-US" altLang="ko-KR" dirty="0"/>
              <a:t>Write “Thank You”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60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EC6AD9-66EE-4D1C-A819-AC6356E4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  <a:prstGeom prst="rect">
            <a:avLst/>
          </a:prstGeom>
          <a:noFill/>
        </p:spPr>
        <p:txBody>
          <a:bodyPr vert="horz" lIns="180000" tIns="45720" rIns="91440" bIns="45720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AD0E8-2705-4789-9BAA-4CB56637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706" y="1021492"/>
            <a:ext cx="11533424" cy="53980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D46D1-AC2A-4942-B7C5-FBE342CDC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31459"/>
            <a:ext cx="12192000" cy="1935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8E9F10-CD2C-4FB4-BCBE-52DB3C50A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681037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2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5DB5872C-6CDA-4AA3-A73B-F057AF95E8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71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0" r:id="rId4"/>
    <p:sldLayoutId id="2147483657" r:id="rId5"/>
    <p:sldLayoutId id="2147483656" r:id="rId6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20000"/>
        </a:lnSpc>
        <a:spcBef>
          <a:spcPts val="2400"/>
        </a:spcBef>
        <a:spcAft>
          <a:spcPts val="1000"/>
        </a:spcAft>
        <a:buFont typeface="Arial" panose="020B0604020202020204" pitchFamily="34" charset="0"/>
        <a:buNone/>
        <a:defRPr sz="2800" kern="1200">
          <a:solidFill>
            <a:schemeClr val="tx2"/>
          </a:solidFill>
          <a:latin typeface="+mj-ea"/>
          <a:ea typeface="+mj-ea"/>
          <a:cs typeface="+mn-cs"/>
        </a:defRPr>
      </a:lvl1pPr>
      <a:lvl2pPr marL="457200" indent="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Font typeface="AppleSDGothicNeoB00" panose="02000503000000000000" pitchFamily="2" charset="-127"/>
        <a:buChar char="‐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Font typeface="AppleSDGothicNeoB00" panose="02000503000000000000" pitchFamily="2" charset="-127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SzPct val="80000"/>
        <a:buFont typeface="AppleSDGothicNeoB00" panose="02000503000000000000" pitchFamily="2" charset="-127"/>
        <a:buChar char="‥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aibd-cnn-student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i.imgur.com/tlhLuS7.pn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laf.gg/aibd-cam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laf.gg/aibd-cam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laf.gg/aibd-cam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laf.gg/aibd-cam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aibd-cnn-full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.io/aibd-early-stop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t/c5ba45a8b05443f3b1a62c50cb9188a6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kaggle-sample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52789-49B8-41F7-BBF0-94927771A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AI+BD ML Lab. Day 4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A8956A-28D4-4A05-BD12-3D020FDC6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Convolutional Neural Network (CNN)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6C9088-FDF7-4E03-A6DD-26483F6C54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YoungIn</a:t>
            </a:r>
            <a:r>
              <a:rPr lang="en-US" altLang="ko-KR" dirty="0"/>
              <a:t> Kim </a:t>
            </a:r>
            <a:r>
              <a:rPr lang="en-US" altLang="ko-KR" dirty="0">
                <a:solidFill>
                  <a:schemeClr val="accent6"/>
                </a:solidFill>
              </a:rPr>
              <a:t>&lt;youngkim21@postech.edu&gt;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AC5833-924F-46A6-BD58-961C431289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June 14</a:t>
            </a:r>
            <a:r>
              <a:rPr lang="en-US" altLang="ko-KR" baseline="30000" dirty="0"/>
              <a:t>th</a:t>
            </a:r>
            <a:r>
              <a:rPr lang="en-US" altLang="ko-KR" dirty="0"/>
              <a:t>, 2021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75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Components of CNN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9600B48-8B77-446C-AB45-6D56BE53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Convolution Operation (Conv2d) – Stride, Padding</a:t>
            </a:r>
          </a:p>
        </p:txBody>
      </p:sp>
      <p:pic>
        <p:nvPicPr>
          <p:cNvPr id="3074" name="Picture 2" descr="What is Padding in Convolutional Neural Network's(CNN's) padding | by  Ayeshmantha Perera | Medium">
            <a:extLst>
              <a:ext uri="{FF2B5EF4-FFF2-40B4-BE49-F238E27FC236}">
                <a16:creationId xmlns:a16="http://schemas.microsoft.com/office/drawing/2014/main" id="{9DAF1357-DE50-46CE-8EE5-571873C8E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/>
          <a:stretch/>
        </p:blipFill>
        <p:spPr bwMode="auto">
          <a:xfrm>
            <a:off x="883456" y="3626215"/>
            <a:ext cx="3131272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D873CED-F83B-483B-BC71-9B87E4518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241" y="2183586"/>
            <a:ext cx="6377580" cy="22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0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Components of CNN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9600B48-8B77-446C-AB45-6D56BE53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Max-pooling (MaxPool2d)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AD66121-D32E-4113-B85F-7F647296E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2678692"/>
            <a:ext cx="69342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11EDB-F30C-4AA3-B875-921F81966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Famous CNNs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63DB67-8973-4E0E-9AD3-FEDA7EC2A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VGG11-19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EADFAC-9BF5-45CA-B4D4-0C85AE3F9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122" name="Picture 2" descr="The Architecture and Implementation of VGG-16">
            <a:extLst>
              <a:ext uri="{FF2B5EF4-FFF2-40B4-BE49-F238E27FC236}">
                <a16:creationId xmlns:a16="http://schemas.microsoft.com/office/drawing/2014/main" id="{F779CC2B-A4B7-4AA4-ADC1-145F017B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0" y="1879307"/>
            <a:ext cx="5106422" cy="32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GG16 - Convolutional Network for Classification and Detection">
            <a:extLst>
              <a:ext uri="{FF2B5EF4-FFF2-40B4-BE49-F238E27FC236}">
                <a16:creationId xmlns:a16="http://schemas.microsoft.com/office/drawing/2014/main" id="{53C47D09-DEE1-48A8-BDBE-1FEB6DAEE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86" y="5070284"/>
            <a:ext cx="4978509" cy="121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view: VGGNet — 1st Runner-Up (Image Classification), Winner  (Localization) in ILSVRC 2014 | by Sik-Ho Tsang | Coinmonks | Medium">
            <a:extLst>
              <a:ext uri="{FF2B5EF4-FFF2-40B4-BE49-F238E27FC236}">
                <a16:creationId xmlns:a16="http://schemas.microsoft.com/office/drawing/2014/main" id="{056FC235-9AC7-49D8-BDC5-5119D5D31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6" y="1577634"/>
            <a:ext cx="6281012" cy="480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11EDB-F30C-4AA3-B875-921F81966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Famous CNNs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63DB67-8973-4E0E-9AD3-FEDA7EC2A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</a:rPr>
              <a:t>ResNet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EADFAC-9BF5-45CA-B4D4-0C85AE3F9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6146" name="Picture 2" descr="ResNet (34, 50, 101): Residual CNNs for Image Classification Tasks">
            <a:extLst>
              <a:ext uri="{FF2B5EF4-FFF2-40B4-BE49-F238E27FC236}">
                <a16:creationId xmlns:a16="http://schemas.microsoft.com/office/drawing/2014/main" id="{603EF53E-30B6-41C3-B7A5-487C5552B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0" y="2211731"/>
            <a:ext cx="3250381" cy="182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NN의 주요 모델 - ResNet - 데이터메이커 블로그">
            <a:extLst>
              <a:ext uri="{FF2B5EF4-FFF2-40B4-BE49-F238E27FC236}">
                <a16:creationId xmlns:a16="http://schemas.microsoft.com/office/drawing/2014/main" id="{88CDEB72-6196-4F75-83A9-006ED972D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967" y="1318490"/>
            <a:ext cx="4058501" cy="536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Net | TheAILearner">
            <a:extLst>
              <a:ext uri="{FF2B5EF4-FFF2-40B4-BE49-F238E27FC236}">
                <a16:creationId xmlns:a16="http://schemas.microsoft.com/office/drawing/2014/main" id="{C356531B-91B3-41C2-BFF1-F5722444D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008" y="2347585"/>
            <a:ext cx="49149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38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Activation Map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4098" name="Picture 2" descr="Class Activation Mapping(CAM)">
            <a:extLst>
              <a:ext uri="{FF2B5EF4-FFF2-40B4-BE49-F238E27FC236}">
                <a16:creationId xmlns:a16="http://schemas.microsoft.com/office/drawing/2014/main" id="{15F221E3-12EC-4876-9F26-CF63D3066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06" y="1732927"/>
            <a:ext cx="10152587" cy="452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70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2F0694-3BD0-42E1-AFB5-200C4C3B0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 classification dataset by Canadian Institute For Advanced Research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082156-06DE-43F6-A2E9-E0F9DB0E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1C8BF8E-F318-4505-BC29-5DA8E8E4B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CIFAR 10 Dataset</a:t>
            </a:r>
            <a:endParaRPr lang="ko-KR" altLang="en-US" dirty="0"/>
          </a:p>
        </p:txBody>
      </p:sp>
      <p:pic>
        <p:nvPicPr>
          <p:cNvPr id="7172" name="Picture 4" descr="CIFAR-10 이미지 분류를 위한 CNN을 구성해보자! (Keras) - 호롤리한 하루">
            <a:extLst>
              <a:ext uri="{FF2B5EF4-FFF2-40B4-BE49-F238E27FC236}">
                <a16:creationId xmlns:a16="http://schemas.microsoft.com/office/drawing/2014/main" id="{0CD5801E-DD89-4DB0-8CC1-4ABBEF81E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66" y="1832980"/>
            <a:ext cx="6376946" cy="48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CE7C03-4DF7-4FBD-8579-F251C2A4D3E6}"/>
              </a:ext>
            </a:extLst>
          </p:cNvPr>
          <p:cNvSpPr txBox="1"/>
          <p:nvPr/>
        </p:nvSpPr>
        <p:spPr>
          <a:xfrm>
            <a:off x="6993395" y="2786369"/>
            <a:ext cx="47407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32X32 RGB image</a:t>
            </a:r>
          </a:p>
          <a:p>
            <a:r>
              <a:rPr lang="en-US" altLang="ko-KR" sz="2800" dirty="0"/>
              <a:t>50000 training data pairs</a:t>
            </a:r>
          </a:p>
          <a:p>
            <a:r>
              <a:rPr lang="en-US" altLang="ko-KR" sz="2800" dirty="0"/>
              <a:t>10000 test data pairs</a:t>
            </a:r>
          </a:p>
          <a:p>
            <a:endParaRPr lang="en-US" altLang="ko-KR" sz="2800" dirty="0"/>
          </a:p>
          <a:p>
            <a:r>
              <a:rPr lang="en-US" altLang="ko-KR" sz="2800" dirty="0"/>
              <a:t>Today we will upscale this 32x32 image to 224x224 RGB image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0988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9070904-F3BB-4755-B686-52A3924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It’s coding time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6D247C1-5FBE-4282-93D0-11542A437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Let’s fill the I.P.Y.N.B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98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059CD-F753-4988-A11F-E0CBA150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Preparation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ECF235-15CB-4850-A143-9F3DA5607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Base .</a:t>
            </a:r>
            <a:r>
              <a:rPr lang="en-US" altLang="ko-KR" dirty="0" err="1">
                <a:solidFill>
                  <a:schemeClr val="tx1"/>
                </a:solidFill>
              </a:rPr>
              <a:t>ipynb</a:t>
            </a:r>
            <a:r>
              <a:rPr lang="en-US" altLang="ko-KR" dirty="0">
                <a:solidFill>
                  <a:schemeClr val="tx1"/>
                </a:solidFill>
              </a:rPr>
              <a:t> :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hlinkClick r:id="rId2"/>
              </a:rPr>
              <a:t>https://git.io/aibd-cnn-student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Required Python Packages 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matplotlib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scikit-learn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scikit-image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torch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torchsummary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1C27BB-D140-4388-A673-7D28E47B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69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27B2B9C-CACE-4515-8455-8EE80D9F8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98" y="0"/>
            <a:ext cx="9783803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611714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1. Lib &amp; Dev Prep.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/>
          <a:lstStyle/>
          <a:p>
            <a:r>
              <a:rPr lang="en-US" altLang="ko-KR" dirty="0"/>
              <a:t>Already filled by TA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5A19A2D-CF4C-44D8-93DC-FC49F358E6A8}"/>
              </a:ext>
            </a:extLst>
          </p:cNvPr>
          <p:cNvSpPr/>
          <p:nvPr/>
        </p:nvSpPr>
        <p:spPr>
          <a:xfrm>
            <a:off x="543758" y="5419684"/>
            <a:ext cx="11104482" cy="121658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Today, we will use a lot of preprocessing techniques (</a:t>
            </a:r>
            <a:r>
              <a:rPr lang="en-US" altLang="ko-KR" sz="2800" dirty="0" err="1">
                <a:solidFill>
                  <a:sysClr val="windowText" lastClr="000000"/>
                </a:solidFill>
              </a:rPr>
              <a:t>torchvision.transforms</a:t>
            </a:r>
            <a:r>
              <a:rPr lang="en-US" altLang="ko-KR" sz="2800" dirty="0">
                <a:solidFill>
                  <a:sysClr val="windowText" lastClr="000000"/>
                </a:solidFill>
              </a:rPr>
              <a:t>)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43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F79AF034-97BF-4C4D-86C1-9AAA58234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250" y="90262"/>
            <a:ext cx="7360833" cy="516459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66831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2. </a:t>
            </a:r>
            <a:r>
              <a:rPr lang="en-US" altLang="ko-KR" dirty="0" err="1"/>
              <a:t>Hyperparams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No Model-related Hyper Parameters Today!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B8189BD-4F4C-4D06-A8CB-1AA4DEBC8E8E}"/>
              </a:ext>
            </a:extLst>
          </p:cNvPr>
          <p:cNvSpPr/>
          <p:nvPr/>
        </p:nvSpPr>
        <p:spPr>
          <a:xfrm>
            <a:off x="6832490" y="1695368"/>
            <a:ext cx="4815749" cy="4940900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ysClr val="windowText" lastClr="000000"/>
                </a:solidFill>
              </a:rPr>
              <a:t>input_norm_mean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and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input_norm_std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normalizes R/G/B channel to make various images be looked similarly.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Those values are fit to CIFAR-10, calculated based on computer vision theory.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Today’s batch size is small (16), because of the CUDA memory problem.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0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B4FA433-799B-4B83-9E66-09EC9AD4A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7975" y="1351005"/>
            <a:ext cx="5922963" cy="476970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Today’s Goals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Kaggle competition (for test)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“CNN”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Create CNN model with CAM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Learn CIFAR-10 data with your model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Watch your CAM</a:t>
            </a:r>
          </a:p>
          <a:p>
            <a:pPr marL="10800">
              <a:buClr>
                <a:schemeClr val="tx2"/>
              </a:buClr>
            </a:pPr>
            <a:r>
              <a:rPr lang="en-US" altLang="ko-KR" dirty="0"/>
              <a:t>4. Early stopping</a:t>
            </a:r>
          </a:p>
        </p:txBody>
      </p:sp>
    </p:spTree>
    <p:extLst>
      <p:ext uri="{BB962C8B-B14F-4D97-AF65-F5344CB8AC3E}">
        <p14:creationId xmlns:p14="http://schemas.microsoft.com/office/powerpoint/2010/main" val="26962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1C69713-580D-4BBE-9110-62B5032D6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781" y="-140329"/>
            <a:ext cx="9310819" cy="422138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66831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2. </a:t>
            </a:r>
            <a:r>
              <a:rPr lang="en-US" altLang="ko-KR" dirty="0" err="1"/>
              <a:t>Hyperparams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No Model-related Hyper Parameters Today!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B8189BD-4F4C-4D06-A8CB-1AA4DEBC8E8E}"/>
              </a:ext>
            </a:extLst>
          </p:cNvPr>
          <p:cNvSpPr/>
          <p:nvPr/>
        </p:nvSpPr>
        <p:spPr>
          <a:xfrm>
            <a:off x="427767" y="3971556"/>
            <a:ext cx="11220473" cy="2664711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Today, we will use CNN model based on VGG11. VGG11 receives images with size of 224x224, so in same way, we will convert our 32x32 CIFAR10 images into 224x224 images. (“Resize(224)”)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Then we will apply data augmentation technique for more generic model. (“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RandomCrop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”, “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RandomHorizontalFlip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”)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Then we will convert our data onto Tensor and will apply RGB normalizing as I mentioned in previous slide.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52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4D98906A-8BB8-4DAA-968E-C9025B97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8" y="0"/>
            <a:ext cx="11915603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3. Data Load/</a:t>
            </a:r>
            <a:r>
              <a:rPr lang="en-US" altLang="ko-KR" dirty="0" err="1"/>
              <a:t>Prepp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Dataset loading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F75E178-0A5F-4865-9EA8-76DA295A09DF}"/>
              </a:ext>
            </a:extLst>
          </p:cNvPr>
          <p:cNvSpPr/>
          <p:nvPr/>
        </p:nvSpPr>
        <p:spPr>
          <a:xfrm>
            <a:off x="5282328" y="5305874"/>
            <a:ext cx="6365911" cy="1330393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These code will show you R/G/B channel of an example image, in separated.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3. Data Load/</a:t>
            </a:r>
            <a:r>
              <a:rPr lang="en-US" altLang="ko-KR" dirty="0" err="1"/>
              <a:t>Prepp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Dataset loading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93C9A7-A923-413B-929C-1FD226664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731" y="1798649"/>
            <a:ext cx="8380537" cy="4193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949ABD-71FB-466A-B57D-159D7AC9BC38}"/>
              </a:ext>
            </a:extLst>
          </p:cNvPr>
          <p:cNvSpPr txBox="1"/>
          <p:nvPr/>
        </p:nvSpPr>
        <p:spPr>
          <a:xfrm>
            <a:off x="1813101" y="1152318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Expected Result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2DBF1FA-7B0D-458E-AB03-84894A139CE8}"/>
              </a:ext>
            </a:extLst>
          </p:cNvPr>
          <p:cNvSpPr/>
          <p:nvPr/>
        </p:nvSpPr>
        <p:spPr>
          <a:xfrm>
            <a:off x="6754002" y="3218060"/>
            <a:ext cx="4894237" cy="3418207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Look. As we applied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RandomCrop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, the upper part of the horse image is cropped! (empty section colored as purple).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13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B28CB7F-B0A2-405C-BE2F-59E1B8BBE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138"/>
            <a:ext cx="12192000" cy="51317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3. Data Load/</a:t>
            </a:r>
            <a:r>
              <a:rPr lang="en-US" altLang="ko-KR" dirty="0" err="1"/>
              <a:t>Prepp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DataLoader</a:t>
            </a:r>
            <a:r>
              <a:rPr lang="en-US" altLang="ko-KR" dirty="0"/>
              <a:t> Wrapping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34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3. Data Load/</a:t>
            </a:r>
            <a:r>
              <a:rPr lang="en-US" altLang="ko-KR" dirty="0" err="1"/>
              <a:t>Prepp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DataLoader</a:t>
            </a:r>
            <a:r>
              <a:rPr lang="en-US" altLang="ko-KR" dirty="0"/>
              <a:t> Wrapping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949ABD-71FB-466A-B57D-159D7AC9BC38}"/>
              </a:ext>
            </a:extLst>
          </p:cNvPr>
          <p:cNvSpPr txBox="1"/>
          <p:nvPr/>
        </p:nvSpPr>
        <p:spPr>
          <a:xfrm>
            <a:off x="1813101" y="1152318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Expected Result</a:t>
            </a:r>
            <a:endParaRPr lang="ko-KR" altLang="en-US" sz="36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2C2D61-ECFC-48D9-B900-7C997EEFB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406" y="1798649"/>
            <a:ext cx="8004910" cy="425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3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20AD025-EAB1-4247-8649-BE1C5762D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568"/>
            <a:ext cx="6776804" cy="297867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4. Fn. Definitions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Model Definition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CB2B8F4-69C2-4AB3-AC1D-177BBD36F151}"/>
              </a:ext>
            </a:extLst>
          </p:cNvPr>
          <p:cNvSpPr/>
          <p:nvPr/>
        </p:nvSpPr>
        <p:spPr>
          <a:xfrm>
            <a:off x="427767" y="3971556"/>
            <a:ext cx="11220473" cy="2664711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As we did yesterday, we will define our model in class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Loss function is still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crossentropy</a:t>
            </a:r>
            <a:endParaRPr lang="en-US" altLang="ko-KR" sz="2400" dirty="0">
              <a:solidFill>
                <a:sysClr val="windowText" lastClr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Today, we will use “Adam” optimizer, which is widely used these days instead of SGD.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87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EDD4FCB-9906-493F-B06A-7167C28A0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332"/>
            <a:ext cx="12192000" cy="682695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4. Fn. Definitions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Model Definition</a:t>
            </a:r>
            <a:endParaRPr lang="ko-KR" altLang="en-US" dirty="0"/>
          </a:p>
        </p:txBody>
      </p:sp>
      <p:pic>
        <p:nvPicPr>
          <p:cNvPr id="14" name="Picture 2" descr="Figure S1: Block diagram of the VGG11 architecture. Adapted from... |  Download Scientific Diagram">
            <a:extLst>
              <a:ext uri="{FF2B5EF4-FFF2-40B4-BE49-F238E27FC236}">
                <a16:creationId xmlns:a16="http://schemas.microsoft.com/office/drawing/2014/main" id="{B4EF43E8-3947-4CB4-92C1-D4C452EA4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3" y="318299"/>
            <a:ext cx="6373168" cy="100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379E9BB-A1B9-4F6F-9DE7-3875CE0780B0}"/>
              </a:ext>
            </a:extLst>
          </p:cNvPr>
          <p:cNvSpPr/>
          <p:nvPr/>
        </p:nvSpPr>
        <p:spPr>
          <a:xfrm>
            <a:off x="7550668" y="5745415"/>
            <a:ext cx="4097571" cy="890852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Compare top-left VGG11 image and above code.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96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4. Fn. Definitions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Model Definition</a:t>
            </a:r>
            <a:endParaRPr lang="ko-KR" altLang="en-US" dirty="0"/>
          </a:p>
        </p:txBody>
      </p:sp>
      <p:pic>
        <p:nvPicPr>
          <p:cNvPr id="14" name="Picture 2" descr="Figure S1: Block diagram of the VGG11 architecture. Adapted from... |  Download Scientific Diagram">
            <a:extLst>
              <a:ext uri="{FF2B5EF4-FFF2-40B4-BE49-F238E27FC236}">
                <a16:creationId xmlns:a16="http://schemas.microsoft.com/office/drawing/2014/main" id="{B4EF43E8-3947-4CB4-92C1-D4C452EA4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3" y="318299"/>
            <a:ext cx="6373168" cy="100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F7980E-02E5-47F0-BD12-EEA9DDCB8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4552"/>
            <a:ext cx="7849065" cy="338936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1C4A149-28CD-4EF9-9148-07180B17A1AF}"/>
              </a:ext>
            </a:extLst>
          </p:cNvPr>
          <p:cNvSpPr/>
          <p:nvPr/>
        </p:nvSpPr>
        <p:spPr>
          <a:xfrm>
            <a:off x="1189568" y="4686300"/>
            <a:ext cx="10458672" cy="1949967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Forward function only connects “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convolution_part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-&gt;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channelavg_part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-&gt;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classifier_part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”, with reshaping output of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channelavg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part and taking away convolution part output for purpose of drawing CAM.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8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4. Fn. Definitions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Model Definition</a:t>
            </a:r>
            <a:endParaRPr lang="ko-KR" altLang="en-US" dirty="0"/>
          </a:p>
        </p:txBody>
      </p:sp>
      <p:pic>
        <p:nvPicPr>
          <p:cNvPr id="14" name="Picture 2" descr="Figure S1: Block diagram of the VGG11 architecture. Adapted from... |  Download Scientific Diagram">
            <a:extLst>
              <a:ext uri="{FF2B5EF4-FFF2-40B4-BE49-F238E27FC236}">
                <a16:creationId xmlns:a16="http://schemas.microsoft.com/office/drawing/2014/main" id="{B4EF43E8-3947-4CB4-92C1-D4C452EA4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049" y="5534990"/>
            <a:ext cx="6373168" cy="100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8D0BC2-6F0E-46E0-8AAD-AD7FF8041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513969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C3A390-01FB-4884-83B0-D9108B17C923}"/>
              </a:ext>
            </a:extLst>
          </p:cNvPr>
          <p:cNvSpPr txBox="1"/>
          <p:nvPr/>
        </p:nvSpPr>
        <p:spPr>
          <a:xfrm>
            <a:off x="4661809" y="1767779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Expected Result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6FB896-8658-440E-B87D-2C040DECE0C0}"/>
              </a:ext>
            </a:extLst>
          </p:cNvPr>
          <p:cNvSpPr/>
          <p:nvPr/>
        </p:nvSpPr>
        <p:spPr>
          <a:xfrm>
            <a:off x="4914902" y="2585162"/>
            <a:ext cx="6548315" cy="2577388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Compare left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TorchSummary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output and below VGG 11 block diagram.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85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4. Fn. Definitions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GPU Memory Cleaner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54F3622-7F12-4E48-B55D-6C833FE5F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048"/>
            <a:ext cx="12192000" cy="517990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3B9699D-4430-4AB6-9AF8-A11E38F92BFE}"/>
              </a:ext>
            </a:extLst>
          </p:cNvPr>
          <p:cNvSpPr/>
          <p:nvPr/>
        </p:nvSpPr>
        <p:spPr>
          <a:xfrm>
            <a:off x="520701" y="5067300"/>
            <a:ext cx="11019992" cy="1193800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Today’s model is based on VGG and VGG is very memory-intensive model. So we’re defining GPU/CPU useless cache memory cleaning function.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05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E0F6767-D4F9-463E-8AF5-EB087C67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82E77B-8A85-48FC-A1C7-CD0AA6D95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360000">
              <a:spcBef>
                <a:spcPts val="1400"/>
              </a:spcBef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Understanding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/>
              <a:t>basic components of CNN</a:t>
            </a:r>
            <a:endParaRPr lang="en-US" altLang="ko-KR" dirty="0">
              <a:latin typeface="+mn-ea"/>
              <a:ea typeface="+mn-ea"/>
            </a:endParaRPr>
          </a:p>
          <a:p>
            <a:pPr marL="514350" indent="-360000">
              <a:spcBef>
                <a:spcPts val="1400"/>
              </a:spcBef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Composing </a:t>
            </a:r>
            <a:r>
              <a:rPr lang="en-US" altLang="ko-KR" dirty="0"/>
              <a:t>a CNN model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 and test it with CIFAR-10 dataset</a:t>
            </a:r>
          </a:p>
          <a:p>
            <a:pPr marL="514350" indent="-360000">
              <a:spcBef>
                <a:spcPts val="1400"/>
              </a:spcBef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Watching </a:t>
            </a:r>
            <a:r>
              <a:rPr lang="en-US" altLang="ko-KR" dirty="0"/>
              <a:t>Class Activation Map 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using CNN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A6EDC-8DD7-48AC-A80C-18B7D834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17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4. Fn. Definitions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Epoch Function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24D1E70-CE21-46DF-B25B-4D411CE8D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5" y="0"/>
            <a:ext cx="4859642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80633D-FF4B-4449-AB40-67B17DFDE1F2}"/>
              </a:ext>
            </a:extLst>
          </p:cNvPr>
          <p:cNvSpPr txBox="1"/>
          <p:nvPr/>
        </p:nvSpPr>
        <p:spPr>
          <a:xfrm>
            <a:off x="4836320" y="1729120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Filled by TA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8706E6F-FE92-4C00-9553-DD40DCE1A2B4}"/>
              </a:ext>
            </a:extLst>
          </p:cNvPr>
          <p:cNvSpPr/>
          <p:nvPr/>
        </p:nvSpPr>
        <p:spPr>
          <a:xfrm>
            <a:off x="6153149" y="5149640"/>
            <a:ext cx="5387543" cy="1111459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Same as yesterday.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87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4. Fn. Definitions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Logging Function</a:t>
            </a:r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0635F44-B957-40EB-9783-E153266A0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37101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54B1B9-6908-469D-A2B3-4C8A9CF42463}"/>
              </a:ext>
            </a:extLst>
          </p:cNvPr>
          <p:cNvSpPr txBox="1"/>
          <p:nvPr/>
        </p:nvSpPr>
        <p:spPr>
          <a:xfrm>
            <a:off x="5037101" y="1729120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Filled by TA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E23CEA4-5DEC-4C53-A591-83D3FC9122F7}"/>
              </a:ext>
            </a:extLst>
          </p:cNvPr>
          <p:cNvSpPr/>
          <p:nvPr/>
        </p:nvSpPr>
        <p:spPr>
          <a:xfrm>
            <a:off x="6153149" y="5149640"/>
            <a:ext cx="5387543" cy="1111459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Same as yesterday.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97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5. Training </a:t>
            </a:r>
            <a:r>
              <a:rPr lang="en-US" altLang="ko-KR" dirty="0" err="1"/>
              <a:t>Iter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Yeah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4B1B9-6908-469D-A2B3-4C8A9CF42463}"/>
              </a:ext>
            </a:extLst>
          </p:cNvPr>
          <p:cNvSpPr txBox="1"/>
          <p:nvPr/>
        </p:nvSpPr>
        <p:spPr>
          <a:xfrm>
            <a:off x="7068125" y="3232604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Filled by TA</a:t>
            </a:r>
            <a:endParaRPr lang="ko-KR" altLang="en-US" sz="3600" dirty="0">
              <a:latin typeface="+mj-ea"/>
              <a:ea typeface="+mj-ea"/>
            </a:endParaRPr>
          </a:p>
        </p:txBody>
      </p:sp>
      <p:pic>
        <p:nvPicPr>
          <p:cNvPr id="4" name="그림 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AA0A3B88-9F80-4FD2-BDC4-94DED5B30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482" y="0"/>
            <a:ext cx="6858000" cy="68580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C492B4-A7A3-4BFD-86DB-92C6B329EDEC}"/>
              </a:ext>
            </a:extLst>
          </p:cNvPr>
          <p:cNvSpPr/>
          <p:nvPr/>
        </p:nvSpPr>
        <p:spPr>
          <a:xfrm>
            <a:off x="6724650" y="5149640"/>
            <a:ext cx="4816042" cy="1111459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Same as yesterday.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22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C04198-D1B6-49B3-9B17-B537D465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85" y="361593"/>
            <a:ext cx="9048079" cy="60899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5. Training </a:t>
            </a:r>
            <a:r>
              <a:rPr lang="en-US" altLang="ko-KR" dirty="0" err="1"/>
              <a:t>Iter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Yeah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4B1B9-6908-469D-A2B3-4C8A9CF42463}"/>
              </a:ext>
            </a:extLst>
          </p:cNvPr>
          <p:cNvSpPr txBox="1"/>
          <p:nvPr/>
        </p:nvSpPr>
        <p:spPr>
          <a:xfrm>
            <a:off x="9394627" y="5013046"/>
            <a:ext cx="3907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Expected</a:t>
            </a:r>
          </a:p>
          <a:p>
            <a:r>
              <a:rPr lang="en-US" altLang="ko-KR" sz="3600" dirty="0">
                <a:latin typeface="+mj-ea"/>
                <a:ea typeface="+mj-ea"/>
              </a:rPr>
              <a:t>Result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7A75E1B-C9BE-426F-8CF4-C887729D5243}"/>
              </a:ext>
            </a:extLst>
          </p:cNvPr>
          <p:cNvSpPr/>
          <p:nvPr/>
        </p:nvSpPr>
        <p:spPr>
          <a:xfrm>
            <a:off x="7943850" y="3479590"/>
            <a:ext cx="3647642" cy="1111459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Beautiful graph.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41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Accuracy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4B1B9-6908-469D-A2B3-4C8A9CF42463}"/>
              </a:ext>
            </a:extLst>
          </p:cNvPr>
          <p:cNvSpPr txBox="1"/>
          <p:nvPr/>
        </p:nvSpPr>
        <p:spPr>
          <a:xfrm>
            <a:off x="7068125" y="3232604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Filled by TA</a:t>
            </a:r>
            <a:endParaRPr lang="ko-KR" altLang="en-US" sz="3600" dirty="0">
              <a:latin typeface="+mj-ea"/>
              <a:ea typeface="+mj-ea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B5C9DCB-1169-4D07-9E65-055B03F78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538"/>
            <a:ext cx="12192000" cy="40768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C19521-372D-48E8-A964-A589D5EFF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59" y="4922947"/>
            <a:ext cx="6031105" cy="12062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52EC3A-48A0-4C29-91B1-CAF1C4C94087}"/>
              </a:ext>
            </a:extLst>
          </p:cNvPr>
          <p:cNvSpPr txBox="1"/>
          <p:nvPr/>
        </p:nvSpPr>
        <p:spPr>
          <a:xfrm>
            <a:off x="6648450" y="5618995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Expected Result</a:t>
            </a:r>
            <a:endParaRPr lang="ko-KR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38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A7A4FBE-60F1-4EBC-B279-813116C8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" y="560393"/>
            <a:ext cx="12192000" cy="33282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Class Activation Map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F8EAB5-0A3C-4B90-91F4-A442FD75A92F}"/>
              </a:ext>
            </a:extLst>
          </p:cNvPr>
          <p:cNvSpPr/>
          <p:nvPr/>
        </p:nvSpPr>
        <p:spPr>
          <a:xfrm>
            <a:off x="704850" y="4571085"/>
            <a:ext cx="11145280" cy="1968616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Now we’re trying to draw class activation map (CAM).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Because we want draw the original picture and overlay CAM on it, first load image data without any transformations (first line).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Then make it as a python list (second line)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92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4C0681-0ADE-4283-AA4A-DEC8B12DEB6C}"/>
              </a:ext>
            </a:extLst>
          </p:cNvPr>
          <p:cNvSpPr txBox="1"/>
          <p:nvPr/>
        </p:nvSpPr>
        <p:spPr>
          <a:xfrm>
            <a:off x="1392603" y="2980104"/>
            <a:ext cx="107993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For the full picture of “Drawing CAM” code,</a:t>
            </a:r>
          </a:p>
          <a:p>
            <a:r>
              <a:rPr lang="en-US" altLang="ko-KR" sz="3600" dirty="0"/>
              <a:t>Look at here : </a:t>
            </a:r>
            <a:r>
              <a:rPr lang="en-US" altLang="ko-KR" sz="3600" dirty="0">
                <a:hlinkClick r:id="rId2"/>
              </a:rPr>
              <a:t>https://i.imgur.com/tlhLuS7.png</a:t>
            </a:r>
            <a:endParaRPr lang="en-US" altLang="ko-KR" sz="3600" dirty="0"/>
          </a:p>
          <a:p>
            <a:r>
              <a:rPr lang="en-US" altLang="ko-KR" sz="3600" dirty="0"/>
              <a:t>Also check for “#comments” the description.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2E266CC-F369-4AE6-A32D-774F100D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88" y="6697448"/>
            <a:ext cx="12487376" cy="160041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Class Activation 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92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4C0681-0ADE-4283-AA4A-DEC8B12DEB6C}"/>
              </a:ext>
            </a:extLst>
          </p:cNvPr>
          <p:cNvSpPr txBox="1"/>
          <p:nvPr/>
        </p:nvSpPr>
        <p:spPr>
          <a:xfrm>
            <a:off x="2218105" y="3138854"/>
            <a:ext cx="858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Look at here : </a:t>
            </a:r>
            <a:r>
              <a:rPr lang="en-US" altLang="ko-KR" sz="3600" dirty="0">
                <a:hlinkClick r:id="rId2"/>
              </a:rPr>
              <a:t>https://laf.gg/aibd-cam</a:t>
            </a:r>
            <a:endParaRPr lang="en-US" altLang="ko-KR" sz="36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2E266CC-F369-4AE6-A32D-774F100D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88" y="1073888"/>
            <a:ext cx="12487376" cy="160041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Class Activation 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44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4C0681-0ADE-4283-AA4A-DEC8B12DEB6C}"/>
              </a:ext>
            </a:extLst>
          </p:cNvPr>
          <p:cNvSpPr txBox="1"/>
          <p:nvPr/>
        </p:nvSpPr>
        <p:spPr>
          <a:xfrm>
            <a:off x="2218105" y="3138854"/>
            <a:ext cx="858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Look at here : </a:t>
            </a:r>
            <a:r>
              <a:rPr lang="en-US" altLang="ko-KR" sz="3600" dirty="0">
                <a:hlinkClick r:id="rId2"/>
              </a:rPr>
              <a:t>https://laf.gg/aibd-cam</a:t>
            </a:r>
            <a:endParaRPr lang="en-US" altLang="ko-KR" sz="36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2E266CC-F369-4AE6-A32D-774F100D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88" y="-2817392"/>
            <a:ext cx="12487376" cy="160041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Class Activation 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1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4C0681-0ADE-4283-AA4A-DEC8B12DEB6C}"/>
              </a:ext>
            </a:extLst>
          </p:cNvPr>
          <p:cNvSpPr txBox="1"/>
          <p:nvPr/>
        </p:nvSpPr>
        <p:spPr>
          <a:xfrm>
            <a:off x="2218105" y="3138854"/>
            <a:ext cx="858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Look at here : </a:t>
            </a:r>
            <a:r>
              <a:rPr lang="en-US" altLang="ko-KR" sz="3600" dirty="0">
                <a:hlinkClick r:id="rId2"/>
              </a:rPr>
              <a:t>https://laf.gg/aibd-cam</a:t>
            </a:r>
            <a:endParaRPr lang="en-US" altLang="ko-KR" sz="36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2E266CC-F369-4AE6-A32D-774F100D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88" y="-7303032"/>
            <a:ext cx="12487376" cy="160041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Class Activation 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7307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E8A9EE5-12EB-491D-85D2-D44188F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Kaggle competition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ACA00F5-9419-4E77-B402-DBF6B5C7E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Let’s get the highest score!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24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4C0681-0ADE-4283-AA4A-DEC8B12DEB6C}"/>
              </a:ext>
            </a:extLst>
          </p:cNvPr>
          <p:cNvSpPr txBox="1"/>
          <p:nvPr/>
        </p:nvSpPr>
        <p:spPr>
          <a:xfrm>
            <a:off x="2218105" y="3138854"/>
            <a:ext cx="858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Look at here : </a:t>
            </a:r>
            <a:r>
              <a:rPr lang="en-US" altLang="ko-KR" sz="3600" dirty="0">
                <a:hlinkClick r:id="rId2"/>
              </a:rPr>
              <a:t>https://laf.gg/aibd-cam</a:t>
            </a:r>
            <a:endParaRPr lang="en-US" altLang="ko-KR" sz="36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2E266CC-F369-4AE6-A32D-774F100D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88" y="-9467112"/>
            <a:ext cx="12487376" cy="160041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Class Activation 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468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AC2EA-5EBC-4B96-9E13-5D242666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A188E-016E-4D3E-947F-6642322C5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6A9661-71DC-44C4-AB90-17673E7B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94CC002-8C90-45CC-BDD5-620F654B5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9551"/>
          <a:stretch/>
        </p:blipFill>
        <p:spPr bwMode="auto">
          <a:xfrm>
            <a:off x="-89487" y="119697"/>
            <a:ext cx="10081847" cy="605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31D0DC-FA28-46B1-93FA-AFA9852BF5C0}"/>
              </a:ext>
            </a:extLst>
          </p:cNvPr>
          <p:cNvSpPr txBox="1"/>
          <p:nvPr/>
        </p:nvSpPr>
        <p:spPr>
          <a:xfrm>
            <a:off x="9896278" y="5430881"/>
            <a:ext cx="3907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Expected</a:t>
            </a:r>
          </a:p>
          <a:p>
            <a:r>
              <a:rPr lang="en-US" altLang="ko-KR" sz="3600" dirty="0">
                <a:latin typeface="+mj-ea"/>
                <a:ea typeface="+mj-ea"/>
              </a:rPr>
              <a:t>Result</a:t>
            </a:r>
            <a:endParaRPr lang="ko-KR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725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785775-9945-49AA-8C5E-903EBCCCB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You can check the full version of today’s .</a:t>
            </a:r>
            <a:r>
              <a:rPr lang="en-US" altLang="ko-KR" dirty="0" err="1">
                <a:solidFill>
                  <a:schemeClr val="tx1"/>
                </a:solidFill>
              </a:rPr>
              <a:t>ipynb</a:t>
            </a:r>
            <a:r>
              <a:rPr lang="en-US" altLang="ko-KR" dirty="0">
                <a:solidFill>
                  <a:schemeClr val="tx1"/>
                </a:solidFill>
              </a:rPr>
              <a:t> at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https://git.io/aibd-cnn-full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66476F-AC6C-4C7E-A326-A42F56EC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42FCBDC-5765-424F-94C1-2EC6F82A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71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9070904-F3BB-4755-B686-52A3924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Early Stopping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6D247C1-5FBE-4282-93D0-11542A437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Just see it and 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1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Overfitting problem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9600B48-8B77-446C-AB45-6D56BE53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When the model is too fit to the training dataset so when the performance for non-training data degrades, we call it “overfitted”.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So how can we prevent it? One way is </a:t>
            </a:r>
            <a:r>
              <a:rPr lang="en-US" altLang="ko-KR" dirty="0"/>
              <a:t>“early stopping”.</a:t>
            </a:r>
          </a:p>
        </p:txBody>
      </p:sp>
    </p:spTree>
    <p:extLst>
      <p:ext uri="{BB962C8B-B14F-4D97-AF65-F5344CB8AC3E}">
        <p14:creationId xmlns:p14="http://schemas.microsoft.com/office/powerpoint/2010/main" val="268549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B87AC-E0C0-4551-AA02-B83F028C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Earlystopping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F35FF-3083-4852-8E65-14F764E29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Code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https://git.io/aibd-early-stop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01B460-B530-42CE-80AC-FE9BE5E0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391E50-A37E-4D0C-8EE8-B2B065A51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126" y="2903847"/>
            <a:ext cx="8049748" cy="3477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A14A35A-60FD-4C1F-B2CA-DF044DEE5C25}"/>
              </a:ext>
            </a:extLst>
          </p:cNvPr>
          <p:cNvSpPr/>
          <p:nvPr/>
        </p:nvSpPr>
        <p:spPr>
          <a:xfrm>
            <a:off x="7066078" y="2561351"/>
            <a:ext cx="3647642" cy="731148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</a:rPr>
              <a:t>Just for testing purpose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1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B87AC-E0C0-4551-AA02-B83F028C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Earlystopping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F35FF-3083-4852-8E65-14F764E29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</a:rPr>
              <a:t>Earlystopping</a:t>
            </a:r>
            <a:r>
              <a:rPr lang="en-US" altLang="ko-KR" dirty="0">
                <a:solidFill>
                  <a:schemeClr val="tx1"/>
                </a:solidFill>
              </a:rPr>
              <a:t> can be done with two mechanism.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dirty="0"/>
              <a:t>Wait for “patience” times of no validation loss decreasing.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If the era of no vali</a:t>
            </a:r>
            <a:r>
              <a:rPr lang="en-US" altLang="ko-KR" dirty="0"/>
              <a:t>dation loss decreasing continues for “patience” times, then stop the training.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dirty="0"/>
              <a:t>After stopping the training, set the parameters of network as its best parameter (who shown the lowest validation loss).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01B460-B530-42CE-80AC-FE9BE5E0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55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B87AC-E0C0-4551-AA02-B83F028C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Earlystopping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F35FF-3083-4852-8E65-14F764E29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</a:rPr>
              <a:t>Earlystopping</a:t>
            </a:r>
            <a:r>
              <a:rPr lang="en-US" altLang="ko-KR" dirty="0">
                <a:solidFill>
                  <a:schemeClr val="tx1"/>
                </a:solidFill>
              </a:rPr>
              <a:t> can be done with two mechanism.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01B460-B530-42CE-80AC-FE9BE5E0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E8DF7B-8541-4D67-9EA5-9D5B6B47B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17" y="2677984"/>
            <a:ext cx="3639058" cy="1305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9335FB-FA9E-46A0-9AB3-006136370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21" y="4202197"/>
            <a:ext cx="4725059" cy="7430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8F6EEF-CBA6-4B7F-9087-0A45833BF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21" y="5239886"/>
            <a:ext cx="4258269" cy="1000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7F410D-E236-49E0-AF29-2F558ADC6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65026"/>
            <a:ext cx="5553850" cy="4972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57DA98-4181-41D0-86A5-24F83E9A7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921" y="1929092"/>
            <a:ext cx="2163302" cy="548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80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B87AC-E0C0-4551-AA02-B83F028C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Earlystopping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F35FF-3083-4852-8E65-14F764E29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You can get two advantages from </a:t>
            </a:r>
            <a:r>
              <a:rPr lang="en-US" altLang="ko-KR" dirty="0" err="1">
                <a:solidFill>
                  <a:schemeClr val="tx1"/>
                </a:solidFill>
              </a:rPr>
              <a:t>earlystopping</a:t>
            </a:r>
            <a:endParaRPr lang="en-US" altLang="ko-KR" dirty="0">
              <a:solidFill>
                <a:schemeClr val="tx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You don’t have to wait for a long time for meaningless training.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dirty="0"/>
              <a:t>You can prevent overfitting.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But sometimes </a:t>
            </a:r>
            <a:r>
              <a:rPr lang="en-US" altLang="ko-KR" dirty="0" err="1">
                <a:solidFill>
                  <a:schemeClr val="tx1"/>
                </a:solidFill>
              </a:rPr>
              <a:t>earlystopped</a:t>
            </a:r>
            <a:r>
              <a:rPr lang="en-US" altLang="ko-KR" dirty="0">
                <a:solidFill>
                  <a:schemeClr val="tx1"/>
                </a:solidFill>
              </a:rPr>
              <a:t> model has a poor performance than more-trained model.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dirty="0"/>
              <a:t>So, just use </a:t>
            </a:r>
            <a:r>
              <a:rPr lang="en-US" altLang="ko-KR" dirty="0" err="1"/>
              <a:t>earlystopping</a:t>
            </a:r>
            <a:r>
              <a:rPr lang="en-US" altLang="ko-KR" dirty="0"/>
              <a:t> when you taking aim about the appropriate epoch count.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01B460-B530-42CE-80AC-FE9BE5E0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45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Kaggle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9600B48-8B77-446C-AB45-6D56BE53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Link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2"/>
              </a:rPr>
              <a:t>https://www.kaggle.com/t/c5ba45a8b05443f3b1a62c50cb9188a6</a:t>
            </a:r>
            <a:r>
              <a:rPr lang="en-US" altLang="ko-KR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76C136-03EB-4D5E-ACEF-807836EDF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125" y="2702243"/>
            <a:ext cx="8773749" cy="2896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3831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Kaggle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9600B48-8B77-446C-AB45-6D56BE53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Sample code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2"/>
              </a:rPr>
              <a:t>https://git.io/kaggle-sample</a:t>
            </a:r>
            <a:r>
              <a:rPr lang="en-US" altLang="ko-KR" dirty="0"/>
              <a:t>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dirty="0"/>
              <a:t>need to change “root” &amp; “</a:t>
            </a:r>
            <a:r>
              <a:rPr lang="en-US" altLang="ko-KR" dirty="0" err="1"/>
              <a:t>save_root</a:t>
            </a:r>
            <a:r>
              <a:rPr lang="en-US" altLang="ko-KR" dirty="0"/>
              <a:t>”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2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E8A9EE5-12EB-491D-85D2-D44188F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Backgrounds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ACA00F5-9419-4E77-B402-DBF6B5C7E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For your information &amp; reminding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801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Convolutional Neural Network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9600B48-8B77-446C-AB45-6D56BE53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A good network for image</a:t>
            </a:r>
          </a:p>
        </p:txBody>
      </p:sp>
      <p:pic>
        <p:nvPicPr>
          <p:cNvPr id="1026" name="Picture 2" descr="Convolutional Neural Networks – Cezanne Camacho – Machine and deep learning  educator.">
            <a:extLst>
              <a:ext uri="{FF2B5EF4-FFF2-40B4-BE49-F238E27FC236}">
                <a16:creationId xmlns:a16="http://schemas.microsoft.com/office/drawing/2014/main" id="{E0A16830-07BB-4AB4-8C8D-EEF23580C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80" y="2268448"/>
            <a:ext cx="10383240" cy="354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02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Components of CNN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9600B48-8B77-446C-AB45-6D56BE53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Convolution Operation (Conv2d)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CD4078A-006F-435F-B99C-9748ECBC0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20" y="2261800"/>
            <a:ext cx="6472746" cy="3236373"/>
          </a:xfrm>
          <a:prstGeom prst="rect">
            <a:avLst/>
          </a:prstGeom>
        </p:spPr>
      </p:pic>
      <p:pic>
        <p:nvPicPr>
          <p:cNvPr id="2050" name="Picture 2" descr="Convolution 연산 정리 (w/ Pytorch) - gaussian37">
            <a:extLst>
              <a:ext uri="{FF2B5EF4-FFF2-40B4-BE49-F238E27FC236}">
                <a16:creationId xmlns:a16="http://schemas.microsoft.com/office/drawing/2014/main" id="{37777FBB-2FCE-46C1-9F6C-1FFB775FA8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38" y="2082214"/>
            <a:ext cx="3595544" cy="359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54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bee">
  <a:themeElements>
    <a:clrScheme name="Simplebee Lynz">
      <a:dk1>
        <a:sysClr val="windowText" lastClr="000000"/>
      </a:dk1>
      <a:lt1>
        <a:sysClr val="window" lastClr="FFFFFF"/>
      </a:lt1>
      <a:dk2>
        <a:srgbClr val="FAB300"/>
      </a:dk2>
      <a:lt2>
        <a:srgbClr val="F2F2F2"/>
      </a:lt2>
      <a:accent1>
        <a:srgbClr val="FE9E9E"/>
      </a:accent1>
      <a:accent2>
        <a:srgbClr val="D3ECB9"/>
      </a:accent2>
      <a:accent3>
        <a:srgbClr val="97D0FB"/>
      </a:accent3>
      <a:accent4>
        <a:srgbClr val="FF9313"/>
      </a:accent4>
      <a:accent5>
        <a:srgbClr val="8898AA"/>
      </a:accent5>
      <a:accent6>
        <a:srgbClr val="B2B2B2"/>
      </a:accent6>
      <a:hlink>
        <a:srgbClr val="7F7F7F"/>
      </a:hlink>
      <a:folHlink>
        <a:srgbClr val="7F7F7F"/>
      </a:folHlink>
    </a:clrScheme>
    <a:fontScheme name="Apple 산돌고딕 Neo">
      <a:majorFont>
        <a:latin typeface="AppleSDGothicNeoB00"/>
        <a:ea typeface="AppleSDGothicNeoB00"/>
        <a:cs typeface=""/>
      </a:majorFont>
      <a:minorFont>
        <a:latin typeface="AppleSDGothicNeoR00"/>
        <a:ea typeface="AppleSDGothicNeoR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bee" id="{65E6A8EC-FD7B-42BC-9802-E2FCD53ECF34}" vid="{5D83E316-1B63-4C25-892E-F2178C267F8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simplebee</Template>
  <TotalTime>2631</TotalTime>
  <Words>1136</Words>
  <Application>Microsoft Office PowerPoint</Application>
  <PresentationFormat>와이드스크린</PresentationFormat>
  <Paragraphs>209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AppleSDGothicNeoR00</vt:lpstr>
      <vt:lpstr>Consolas</vt:lpstr>
      <vt:lpstr>Arial</vt:lpstr>
      <vt:lpstr>맑은 고딕</vt:lpstr>
      <vt:lpstr>Wingdings</vt:lpstr>
      <vt:lpstr>AppleSDGothicNeoB00</vt:lpstr>
      <vt:lpstr>Simplebee</vt:lpstr>
      <vt:lpstr>AI+BD ML Lab. Day 4</vt:lpstr>
      <vt:lpstr>PowerPoint 프레젠테이션</vt:lpstr>
      <vt:lpstr>Goals</vt:lpstr>
      <vt:lpstr>Kaggle competition</vt:lpstr>
      <vt:lpstr>Kaggle</vt:lpstr>
      <vt:lpstr>Kaggle</vt:lpstr>
      <vt:lpstr>Backgrounds</vt:lpstr>
      <vt:lpstr>Convolutional Neural Network</vt:lpstr>
      <vt:lpstr>Components of CNN</vt:lpstr>
      <vt:lpstr>Components of CNN</vt:lpstr>
      <vt:lpstr>Components of CNN</vt:lpstr>
      <vt:lpstr>Famous CNNs</vt:lpstr>
      <vt:lpstr>Famous CNNs</vt:lpstr>
      <vt:lpstr>Class Activation Map</vt:lpstr>
      <vt:lpstr>CIFAR 10 Dataset</vt:lpstr>
      <vt:lpstr>It’s coding time</vt:lpstr>
      <vt:lpstr>Preparation</vt:lpstr>
      <vt:lpstr>1. Lib &amp; Dev Prep.</vt:lpstr>
      <vt:lpstr>2. Hyperparams</vt:lpstr>
      <vt:lpstr>2. Hyperparams</vt:lpstr>
      <vt:lpstr>3. Data Load/Prepp.</vt:lpstr>
      <vt:lpstr>3. Data Load/Prepp.</vt:lpstr>
      <vt:lpstr>3. Data Load/Prepp.</vt:lpstr>
      <vt:lpstr>3. Data Load/Prepp.</vt:lpstr>
      <vt:lpstr>4. Fn. Definitions</vt:lpstr>
      <vt:lpstr>4. Fn. Definitions</vt:lpstr>
      <vt:lpstr>4. Fn. Definitions</vt:lpstr>
      <vt:lpstr>4. Fn. Definitions</vt:lpstr>
      <vt:lpstr>4. Fn. Definitions</vt:lpstr>
      <vt:lpstr>4. Fn. Definitions</vt:lpstr>
      <vt:lpstr>4. Fn. Definitions</vt:lpstr>
      <vt:lpstr>5. Training Iter.</vt:lpstr>
      <vt:lpstr>5. Training Iter.</vt:lpstr>
      <vt:lpstr>6. Result Analysis</vt:lpstr>
      <vt:lpstr>6. Result Analysis</vt:lpstr>
      <vt:lpstr>6. Result Analysis</vt:lpstr>
      <vt:lpstr>6. Result Analysis</vt:lpstr>
      <vt:lpstr>6. Result Analysis</vt:lpstr>
      <vt:lpstr>6. Result Analysis</vt:lpstr>
      <vt:lpstr>6. Result Analysis</vt:lpstr>
      <vt:lpstr>PowerPoint 프레젠테이션</vt:lpstr>
      <vt:lpstr>PowerPoint 프레젠테이션</vt:lpstr>
      <vt:lpstr>Early Stopping</vt:lpstr>
      <vt:lpstr>Overfitting problem</vt:lpstr>
      <vt:lpstr>Earlystopping</vt:lpstr>
      <vt:lpstr>Earlystopping</vt:lpstr>
      <vt:lpstr>Earlystopping</vt:lpstr>
      <vt:lpstr>Earlystopping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AI+BD ML Lab. Day 2</dc:title>
  <dc:creator>Jio Gim</dc:creator>
  <cp:lastModifiedBy>김영인(인공지능대학원)</cp:lastModifiedBy>
  <cp:revision>281</cp:revision>
  <dcterms:created xsi:type="dcterms:W3CDTF">2021-03-18T15:49:51Z</dcterms:created>
  <dcterms:modified xsi:type="dcterms:W3CDTF">2021-06-14T03:56:02Z</dcterms:modified>
</cp:coreProperties>
</file>